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1" r:id="rId2"/>
    <p:sldId id="280" r:id="rId3"/>
    <p:sldId id="294" r:id="rId4"/>
    <p:sldId id="296" r:id="rId5"/>
    <p:sldId id="265" r:id="rId6"/>
    <p:sldId id="298" r:id="rId7"/>
    <p:sldId id="277" r:id="rId8"/>
    <p:sldId id="267" r:id="rId9"/>
    <p:sldId id="257" r:id="rId10"/>
    <p:sldId id="284" r:id="rId11"/>
    <p:sldId id="258" r:id="rId12"/>
    <p:sldId id="269" r:id="rId13"/>
    <p:sldId id="259" r:id="rId14"/>
    <p:sldId id="272" r:id="rId15"/>
    <p:sldId id="273" r:id="rId16"/>
    <p:sldId id="270" r:id="rId17"/>
    <p:sldId id="282" r:id="rId18"/>
    <p:sldId id="287" r:id="rId19"/>
    <p:sldId id="275" r:id="rId20"/>
    <p:sldId id="285" r:id="rId21"/>
    <p:sldId id="260" r:id="rId22"/>
    <p:sldId id="262" r:id="rId23"/>
    <p:sldId id="263" r:id="rId24"/>
    <p:sldId id="286" r:id="rId25"/>
    <p:sldId id="288" r:id="rId26"/>
    <p:sldId id="289" r:id="rId27"/>
    <p:sldId id="290" r:id="rId28"/>
    <p:sldId id="291" r:id="rId29"/>
    <p:sldId id="292" r:id="rId30"/>
    <p:sldId id="293" r:id="rId31"/>
    <p:sldId id="271" r:id="rId32"/>
    <p:sldId id="274" r:id="rId33"/>
    <p:sldId id="283" r:id="rId34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99C3"/>
    <a:srgbClr val="B69BD9"/>
    <a:srgbClr val="985A98"/>
    <a:srgbClr val="C8ADD7"/>
    <a:srgbClr val="A77BBF"/>
    <a:srgbClr val="8C92CE"/>
    <a:srgbClr val="C691E7"/>
    <a:srgbClr val="8F5F93"/>
    <a:srgbClr val="9D6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0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svg"/><Relationship Id="rId1" Type="http://schemas.openxmlformats.org/officeDocument/2006/relationships/image" Target="../media/image21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5BF971-56F5-4F1D-B533-89127425C5A7}" type="doc">
      <dgm:prSet loTypeId="urn:microsoft.com/office/officeart/2005/8/layout/venn2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tr-TR"/>
        </a:p>
      </dgm:t>
    </dgm:pt>
    <dgm:pt modelId="{D4EFF5D8-19E7-4D06-BDB3-1A42498E40A2}">
      <dgm:prSet phldrT="[Metin]" custT="1"/>
      <dgm:spPr>
        <a:solidFill>
          <a:srgbClr val="C8ADD7"/>
        </a:solidFill>
      </dgm:spPr>
      <dgm:t>
        <a:bodyPr/>
        <a:lstStyle/>
        <a:p>
          <a:r>
            <a:rPr lang="tr-TR" sz="3600" dirty="0"/>
            <a:t>Yürütücü</a:t>
          </a:r>
        </a:p>
      </dgm:t>
    </dgm:pt>
    <dgm:pt modelId="{B9352DE3-A237-4592-AB2C-1D52F8A701F4}" type="parTrans" cxnId="{A57BDDD7-7519-4292-B7D4-A7A5AFA32EB1}">
      <dgm:prSet/>
      <dgm:spPr/>
      <dgm:t>
        <a:bodyPr/>
        <a:lstStyle/>
        <a:p>
          <a:endParaRPr lang="tr-TR"/>
        </a:p>
      </dgm:t>
    </dgm:pt>
    <dgm:pt modelId="{437E4081-59C5-472C-BB9C-8DD9CAC11A5A}" type="sibTrans" cxnId="{A57BDDD7-7519-4292-B7D4-A7A5AFA32EB1}">
      <dgm:prSet/>
      <dgm:spPr/>
      <dgm:t>
        <a:bodyPr/>
        <a:lstStyle/>
        <a:p>
          <a:endParaRPr lang="tr-TR"/>
        </a:p>
      </dgm:t>
    </dgm:pt>
    <dgm:pt modelId="{16AFBADC-788E-4D5E-BE3C-FE1B72576B27}">
      <dgm:prSet phldrT="[Metin]" custT="1"/>
      <dgm:spPr>
        <a:solidFill>
          <a:srgbClr val="C691E7"/>
        </a:solidFill>
      </dgm:spPr>
      <dgm:t>
        <a:bodyPr/>
        <a:lstStyle/>
        <a:p>
          <a:r>
            <a:rPr lang="tr-TR" sz="3200" dirty="0"/>
            <a:t>Alt Proje</a:t>
          </a:r>
        </a:p>
      </dgm:t>
    </dgm:pt>
    <dgm:pt modelId="{FB57A71E-E6DD-4611-A6BC-ACCFB300327B}" type="parTrans" cxnId="{E99DD84E-DCF4-4020-81B5-629F16100A2C}">
      <dgm:prSet/>
      <dgm:spPr/>
      <dgm:t>
        <a:bodyPr/>
        <a:lstStyle/>
        <a:p>
          <a:endParaRPr lang="tr-TR"/>
        </a:p>
      </dgm:t>
    </dgm:pt>
    <dgm:pt modelId="{4DFE5EE7-CC39-4B2A-A545-BCD0C19A15C9}" type="sibTrans" cxnId="{E99DD84E-DCF4-4020-81B5-629F16100A2C}">
      <dgm:prSet/>
      <dgm:spPr/>
      <dgm:t>
        <a:bodyPr/>
        <a:lstStyle/>
        <a:p>
          <a:endParaRPr lang="tr-TR"/>
        </a:p>
      </dgm:t>
    </dgm:pt>
    <dgm:pt modelId="{D4B26BAF-C335-42CC-B460-9B13ABC0D82C}">
      <dgm:prSet phldrT="[Metin]" custT="1"/>
      <dgm:spPr>
        <a:solidFill>
          <a:srgbClr val="AD99C3"/>
        </a:solidFill>
      </dgm:spPr>
      <dgm:t>
        <a:bodyPr/>
        <a:lstStyle/>
        <a:p>
          <a:r>
            <a:rPr lang="tr-TR" sz="3200" dirty="0"/>
            <a:t>Danışman</a:t>
          </a:r>
        </a:p>
      </dgm:t>
    </dgm:pt>
    <dgm:pt modelId="{664A13D6-C77F-431C-8D97-E042252ABF89}" type="parTrans" cxnId="{5F985007-BC58-48AE-ABC7-34297772BC9A}">
      <dgm:prSet/>
      <dgm:spPr/>
      <dgm:t>
        <a:bodyPr/>
        <a:lstStyle/>
        <a:p>
          <a:endParaRPr lang="tr-TR"/>
        </a:p>
      </dgm:t>
    </dgm:pt>
    <dgm:pt modelId="{C918F72E-8668-4E20-8020-92F228A5DCD4}" type="sibTrans" cxnId="{5F985007-BC58-48AE-ABC7-34297772BC9A}">
      <dgm:prSet/>
      <dgm:spPr/>
      <dgm:t>
        <a:bodyPr/>
        <a:lstStyle/>
        <a:p>
          <a:endParaRPr lang="tr-TR"/>
        </a:p>
      </dgm:t>
    </dgm:pt>
    <dgm:pt modelId="{F04EE031-B66E-45CD-BCAF-55822CB3A18D}">
      <dgm:prSet phldrT="[Metin]" custT="1"/>
      <dgm:spPr>
        <a:solidFill>
          <a:srgbClr val="8F5F93"/>
        </a:solidFill>
      </dgm:spPr>
      <dgm:t>
        <a:bodyPr/>
        <a:lstStyle/>
        <a:p>
          <a:r>
            <a:rPr lang="tr-TR" sz="3600" dirty="0"/>
            <a:t>Bilim Fuarı</a:t>
          </a:r>
        </a:p>
      </dgm:t>
    </dgm:pt>
    <dgm:pt modelId="{BF3D319F-DA32-4F0C-B8D2-206EC9F834A6}" type="sibTrans" cxnId="{C4616DC2-0656-45FC-91A5-B474BF852CFF}">
      <dgm:prSet/>
      <dgm:spPr/>
      <dgm:t>
        <a:bodyPr/>
        <a:lstStyle/>
        <a:p>
          <a:endParaRPr lang="tr-TR"/>
        </a:p>
      </dgm:t>
    </dgm:pt>
    <dgm:pt modelId="{B056A48F-E8E9-4440-89E2-2C01AC02BEA7}" type="parTrans" cxnId="{C4616DC2-0656-45FC-91A5-B474BF852CFF}">
      <dgm:prSet/>
      <dgm:spPr/>
      <dgm:t>
        <a:bodyPr/>
        <a:lstStyle/>
        <a:p>
          <a:endParaRPr lang="tr-TR"/>
        </a:p>
      </dgm:t>
    </dgm:pt>
    <dgm:pt modelId="{37EF5E86-F0E8-47BB-9DB6-542902729C9F}" type="pres">
      <dgm:prSet presAssocID="{965BF971-56F5-4F1D-B533-89127425C5A7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6A38042-EF3B-45FB-916E-CD0EC8475A73}" type="pres">
      <dgm:prSet presAssocID="{965BF971-56F5-4F1D-B533-89127425C5A7}" presName="comp1" presStyleCnt="0"/>
      <dgm:spPr/>
    </dgm:pt>
    <dgm:pt modelId="{5F91486E-B390-4185-B8DA-F48DA5819111}" type="pres">
      <dgm:prSet presAssocID="{965BF971-56F5-4F1D-B533-89127425C5A7}" presName="circle1" presStyleLbl="node1" presStyleIdx="0" presStyleCnt="4" custScaleX="165043" custLinFactNeighborX="-215"/>
      <dgm:spPr/>
      <dgm:t>
        <a:bodyPr/>
        <a:lstStyle/>
        <a:p>
          <a:endParaRPr lang="tr-TR"/>
        </a:p>
      </dgm:t>
    </dgm:pt>
    <dgm:pt modelId="{FC5A6252-A3A5-4659-B031-B409E26B86DB}" type="pres">
      <dgm:prSet presAssocID="{965BF971-56F5-4F1D-B533-89127425C5A7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C8F898F-5974-4CF7-8CBC-620DF1A1FFFD}" type="pres">
      <dgm:prSet presAssocID="{965BF971-56F5-4F1D-B533-89127425C5A7}" presName="comp2" presStyleCnt="0"/>
      <dgm:spPr/>
    </dgm:pt>
    <dgm:pt modelId="{C38F6A39-6376-421B-B652-C8D3D26149A1}" type="pres">
      <dgm:prSet presAssocID="{965BF971-56F5-4F1D-B533-89127425C5A7}" presName="circle2" presStyleLbl="node1" presStyleIdx="1" presStyleCnt="4" custScaleX="155465" custLinFactNeighborX="216" custLinFactNeighborY="2305"/>
      <dgm:spPr/>
      <dgm:t>
        <a:bodyPr/>
        <a:lstStyle/>
        <a:p>
          <a:endParaRPr lang="tr-TR"/>
        </a:p>
      </dgm:t>
    </dgm:pt>
    <dgm:pt modelId="{8B090AA8-4211-4A2D-B153-467BF0BA4C64}" type="pres">
      <dgm:prSet presAssocID="{965BF971-56F5-4F1D-B533-89127425C5A7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583DE6F-67F6-470F-A536-DFCBC4154951}" type="pres">
      <dgm:prSet presAssocID="{965BF971-56F5-4F1D-B533-89127425C5A7}" presName="comp3" presStyleCnt="0"/>
      <dgm:spPr/>
    </dgm:pt>
    <dgm:pt modelId="{05EC94B9-717D-46FE-845F-42590BDAC736}" type="pres">
      <dgm:prSet presAssocID="{965BF971-56F5-4F1D-B533-89127425C5A7}" presName="circle3" presStyleLbl="node1" presStyleIdx="2" presStyleCnt="4" custScaleX="124077" custScaleY="64943"/>
      <dgm:spPr/>
      <dgm:t>
        <a:bodyPr/>
        <a:lstStyle/>
        <a:p>
          <a:endParaRPr lang="tr-TR"/>
        </a:p>
      </dgm:t>
    </dgm:pt>
    <dgm:pt modelId="{C91B36DB-85F4-4DA0-9CAE-8A51C7DAAD5A}" type="pres">
      <dgm:prSet presAssocID="{965BF971-56F5-4F1D-B533-89127425C5A7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5C1995-1530-4DED-B673-4E907FD1E708}" type="pres">
      <dgm:prSet presAssocID="{965BF971-56F5-4F1D-B533-89127425C5A7}" presName="comp4" presStyleCnt="0"/>
      <dgm:spPr/>
    </dgm:pt>
    <dgm:pt modelId="{2AEFAA5C-CFA2-4480-9867-E94688C34AAE}" type="pres">
      <dgm:prSet presAssocID="{965BF971-56F5-4F1D-B533-89127425C5A7}" presName="circle4" presStyleLbl="node1" presStyleIdx="3" presStyleCnt="4" custScaleX="148449" custScaleY="59380" custLinFactNeighborY="20679"/>
      <dgm:spPr/>
      <dgm:t>
        <a:bodyPr/>
        <a:lstStyle/>
        <a:p>
          <a:endParaRPr lang="tr-TR"/>
        </a:p>
      </dgm:t>
    </dgm:pt>
    <dgm:pt modelId="{7DE7D623-1B2F-400A-8586-4EAF9E9AE429}" type="pres">
      <dgm:prSet presAssocID="{965BF971-56F5-4F1D-B533-89127425C5A7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4616DC2-0656-45FC-91A5-B474BF852CFF}" srcId="{965BF971-56F5-4F1D-B533-89127425C5A7}" destId="{F04EE031-B66E-45CD-BCAF-55822CB3A18D}" srcOrd="0" destOrd="0" parTransId="{B056A48F-E8E9-4440-89E2-2C01AC02BEA7}" sibTransId="{BF3D319F-DA32-4F0C-B8D2-206EC9F834A6}"/>
    <dgm:cxn modelId="{8A9EB43B-735C-4431-B4EE-0049467D209F}" type="presOf" srcId="{F04EE031-B66E-45CD-BCAF-55822CB3A18D}" destId="{FC5A6252-A3A5-4659-B031-B409E26B86DB}" srcOrd="1" destOrd="0" presId="urn:microsoft.com/office/officeart/2005/8/layout/venn2"/>
    <dgm:cxn modelId="{E99DD84E-DCF4-4020-81B5-629F16100A2C}" srcId="{965BF971-56F5-4F1D-B533-89127425C5A7}" destId="{16AFBADC-788E-4D5E-BE3C-FE1B72576B27}" srcOrd="2" destOrd="0" parTransId="{FB57A71E-E6DD-4611-A6BC-ACCFB300327B}" sibTransId="{4DFE5EE7-CC39-4B2A-A545-BCD0C19A15C9}"/>
    <dgm:cxn modelId="{60344FFD-0C81-4600-BB80-8FD5E22C7A48}" type="presOf" srcId="{D4EFF5D8-19E7-4D06-BDB3-1A42498E40A2}" destId="{C38F6A39-6376-421B-B652-C8D3D26149A1}" srcOrd="0" destOrd="0" presId="urn:microsoft.com/office/officeart/2005/8/layout/venn2"/>
    <dgm:cxn modelId="{057139B7-A62F-4E87-A180-D2DCFA5BD357}" type="presOf" srcId="{D4B26BAF-C335-42CC-B460-9B13ABC0D82C}" destId="{2AEFAA5C-CFA2-4480-9867-E94688C34AAE}" srcOrd="0" destOrd="0" presId="urn:microsoft.com/office/officeart/2005/8/layout/venn2"/>
    <dgm:cxn modelId="{678E5FF2-E4A2-4999-BF72-FED85A7E5C19}" type="presOf" srcId="{965BF971-56F5-4F1D-B533-89127425C5A7}" destId="{37EF5E86-F0E8-47BB-9DB6-542902729C9F}" srcOrd="0" destOrd="0" presId="urn:microsoft.com/office/officeart/2005/8/layout/venn2"/>
    <dgm:cxn modelId="{34AF004A-237E-457E-B3FF-3F7E7E0960B2}" type="presOf" srcId="{F04EE031-B66E-45CD-BCAF-55822CB3A18D}" destId="{5F91486E-B390-4185-B8DA-F48DA5819111}" srcOrd="0" destOrd="0" presId="urn:microsoft.com/office/officeart/2005/8/layout/venn2"/>
    <dgm:cxn modelId="{B0203E2D-F9DF-4ECD-BB1D-EEA79F4C72F2}" type="presOf" srcId="{16AFBADC-788E-4D5E-BE3C-FE1B72576B27}" destId="{C91B36DB-85F4-4DA0-9CAE-8A51C7DAAD5A}" srcOrd="1" destOrd="0" presId="urn:microsoft.com/office/officeart/2005/8/layout/venn2"/>
    <dgm:cxn modelId="{A57BDDD7-7519-4292-B7D4-A7A5AFA32EB1}" srcId="{965BF971-56F5-4F1D-B533-89127425C5A7}" destId="{D4EFF5D8-19E7-4D06-BDB3-1A42498E40A2}" srcOrd="1" destOrd="0" parTransId="{B9352DE3-A237-4592-AB2C-1D52F8A701F4}" sibTransId="{437E4081-59C5-472C-BB9C-8DD9CAC11A5A}"/>
    <dgm:cxn modelId="{0CA89808-F76C-4012-BB83-0896216AB03E}" type="presOf" srcId="{16AFBADC-788E-4D5E-BE3C-FE1B72576B27}" destId="{05EC94B9-717D-46FE-845F-42590BDAC736}" srcOrd="0" destOrd="0" presId="urn:microsoft.com/office/officeart/2005/8/layout/venn2"/>
    <dgm:cxn modelId="{743155EF-FACF-436B-8013-092CE4D7F8DF}" type="presOf" srcId="{D4EFF5D8-19E7-4D06-BDB3-1A42498E40A2}" destId="{8B090AA8-4211-4A2D-B153-467BF0BA4C64}" srcOrd="1" destOrd="0" presId="urn:microsoft.com/office/officeart/2005/8/layout/venn2"/>
    <dgm:cxn modelId="{CB22B724-4A69-4886-AEED-3153383F1CBF}" type="presOf" srcId="{D4B26BAF-C335-42CC-B460-9B13ABC0D82C}" destId="{7DE7D623-1B2F-400A-8586-4EAF9E9AE429}" srcOrd="1" destOrd="0" presId="urn:microsoft.com/office/officeart/2005/8/layout/venn2"/>
    <dgm:cxn modelId="{5F985007-BC58-48AE-ABC7-34297772BC9A}" srcId="{965BF971-56F5-4F1D-B533-89127425C5A7}" destId="{D4B26BAF-C335-42CC-B460-9B13ABC0D82C}" srcOrd="3" destOrd="0" parTransId="{664A13D6-C77F-431C-8D97-E042252ABF89}" sibTransId="{C918F72E-8668-4E20-8020-92F228A5DCD4}"/>
    <dgm:cxn modelId="{5F70851E-62E3-404F-A54B-B676BC48D0D0}" type="presParOf" srcId="{37EF5E86-F0E8-47BB-9DB6-542902729C9F}" destId="{26A38042-EF3B-45FB-916E-CD0EC8475A73}" srcOrd="0" destOrd="0" presId="urn:microsoft.com/office/officeart/2005/8/layout/venn2"/>
    <dgm:cxn modelId="{46F6CFF0-D462-44D3-B8F8-E4BC6F026ECD}" type="presParOf" srcId="{26A38042-EF3B-45FB-916E-CD0EC8475A73}" destId="{5F91486E-B390-4185-B8DA-F48DA5819111}" srcOrd="0" destOrd="0" presId="urn:microsoft.com/office/officeart/2005/8/layout/venn2"/>
    <dgm:cxn modelId="{FFE93AF5-7954-4F6F-982C-E1D7EEF0A0DF}" type="presParOf" srcId="{26A38042-EF3B-45FB-916E-CD0EC8475A73}" destId="{FC5A6252-A3A5-4659-B031-B409E26B86DB}" srcOrd="1" destOrd="0" presId="urn:microsoft.com/office/officeart/2005/8/layout/venn2"/>
    <dgm:cxn modelId="{D4D54B6B-FFFC-4E69-AA6F-1BDD9A9FB95F}" type="presParOf" srcId="{37EF5E86-F0E8-47BB-9DB6-542902729C9F}" destId="{9C8F898F-5974-4CF7-8CBC-620DF1A1FFFD}" srcOrd="1" destOrd="0" presId="urn:microsoft.com/office/officeart/2005/8/layout/venn2"/>
    <dgm:cxn modelId="{845C7DA7-9948-42C6-8517-EBF080627482}" type="presParOf" srcId="{9C8F898F-5974-4CF7-8CBC-620DF1A1FFFD}" destId="{C38F6A39-6376-421B-B652-C8D3D26149A1}" srcOrd="0" destOrd="0" presId="urn:microsoft.com/office/officeart/2005/8/layout/venn2"/>
    <dgm:cxn modelId="{2BE3DC48-5603-42B6-8474-F8CDF80CDAF1}" type="presParOf" srcId="{9C8F898F-5974-4CF7-8CBC-620DF1A1FFFD}" destId="{8B090AA8-4211-4A2D-B153-467BF0BA4C64}" srcOrd="1" destOrd="0" presId="urn:microsoft.com/office/officeart/2005/8/layout/venn2"/>
    <dgm:cxn modelId="{CC9ABBAD-7109-445F-9706-70C8B75BD534}" type="presParOf" srcId="{37EF5E86-F0E8-47BB-9DB6-542902729C9F}" destId="{8583DE6F-67F6-470F-A536-DFCBC4154951}" srcOrd="2" destOrd="0" presId="urn:microsoft.com/office/officeart/2005/8/layout/venn2"/>
    <dgm:cxn modelId="{7BC61D49-C66E-4A9F-8660-F72629C1535B}" type="presParOf" srcId="{8583DE6F-67F6-470F-A536-DFCBC4154951}" destId="{05EC94B9-717D-46FE-845F-42590BDAC736}" srcOrd="0" destOrd="0" presId="urn:microsoft.com/office/officeart/2005/8/layout/venn2"/>
    <dgm:cxn modelId="{CDCC2047-C454-4A21-8199-9036E53542A8}" type="presParOf" srcId="{8583DE6F-67F6-470F-A536-DFCBC4154951}" destId="{C91B36DB-85F4-4DA0-9CAE-8A51C7DAAD5A}" srcOrd="1" destOrd="0" presId="urn:microsoft.com/office/officeart/2005/8/layout/venn2"/>
    <dgm:cxn modelId="{898C66A7-3B6A-4E31-B7D4-6FB4CDDAA8B4}" type="presParOf" srcId="{37EF5E86-F0E8-47BB-9DB6-542902729C9F}" destId="{885C1995-1530-4DED-B673-4E907FD1E708}" srcOrd="3" destOrd="0" presId="urn:microsoft.com/office/officeart/2005/8/layout/venn2"/>
    <dgm:cxn modelId="{703D49DE-57D3-4C4A-AC68-361D900DD9AD}" type="presParOf" srcId="{885C1995-1530-4DED-B673-4E907FD1E708}" destId="{2AEFAA5C-CFA2-4480-9867-E94688C34AAE}" srcOrd="0" destOrd="0" presId="urn:microsoft.com/office/officeart/2005/8/layout/venn2"/>
    <dgm:cxn modelId="{EE3EAEF3-4828-44BA-8026-F5581CA7F0D8}" type="presParOf" srcId="{885C1995-1530-4DED-B673-4E907FD1E708}" destId="{7DE7D623-1B2F-400A-8586-4EAF9E9AE42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7E8C0B-E995-40D0-9238-19F753C837BA}" type="doc">
      <dgm:prSet loTypeId="urn:microsoft.com/office/officeart/2005/8/layout/bProcess3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tr-TR"/>
        </a:p>
      </dgm:t>
    </dgm:pt>
    <dgm:pt modelId="{5E583F16-715C-4B66-9E1A-68F45CC405FF}">
      <dgm:prSet phldrT="[Metin]"/>
      <dgm:spPr>
        <a:solidFill>
          <a:srgbClr val="985A98"/>
        </a:solidFill>
      </dgm:spPr>
      <dgm:t>
        <a:bodyPr/>
        <a:lstStyle/>
        <a:p>
          <a:r>
            <a:rPr lang="tr-TR" dirty="0"/>
            <a:t>KAYIT</a:t>
          </a:r>
        </a:p>
      </dgm:t>
    </dgm:pt>
    <dgm:pt modelId="{1BA19B8F-0FC8-484B-BD40-E049137CBA43}" type="parTrans" cxnId="{C7AC2AC1-2D95-430A-84F5-0C826DF1E9B4}">
      <dgm:prSet/>
      <dgm:spPr/>
      <dgm:t>
        <a:bodyPr/>
        <a:lstStyle/>
        <a:p>
          <a:endParaRPr lang="tr-TR"/>
        </a:p>
      </dgm:t>
    </dgm:pt>
    <dgm:pt modelId="{80B87C5C-0EDD-4DB5-922E-E4C1ADA7B7CE}" type="sibTrans" cxnId="{C7AC2AC1-2D95-430A-84F5-0C826DF1E9B4}">
      <dgm:prSet/>
      <dgm:spPr/>
      <dgm:t>
        <a:bodyPr/>
        <a:lstStyle/>
        <a:p>
          <a:endParaRPr lang="tr-TR" dirty="0"/>
        </a:p>
      </dgm:t>
    </dgm:pt>
    <dgm:pt modelId="{944D0AE9-BC14-4753-8BB3-B49B9F6E0A03}">
      <dgm:prSet phldrT="[Metin]"/>
      <dgm:spPr>
        <a:solidFill>
          <a:srgbClr val="A77BBF"/>
        </a:solidFill>
      </dgm:spPr>
      <dgm:t>
        <a:bodyPr/>
        <a:lstStyle/>
        <a:p>
          <a:r>
            <a:rPr lang="tr-TR" dirty="0"/>
            <a:t>BAŞVURU</a:t>
          </a:r>
        </a:p>
      </dgm:t>
    </dgm:pt>
    <dgm:pt modelId="{09B3BABD-FFAE-4190-AA80-4B2E2AAFA35D}" type="parTrans" cxnId="{B67B0869-0A3A-43E8-9470-789B3DC1A209}">
      <dgm:prSet/>
      <dgm:spPr/>
      <dgm:t>
        <a:bodyPr/>
        <a:lstStyle/>
        <a:p>
          <a:endParaRPr lang="tr-TR"/>
        </a:p>
      </dgm:t>
    </dgm:pt>
    <dgm:pt modelId="{254C1130-74E8-4B3E-AC2B-12368B2D1826}" type="sibTrans" cxnId="{B67B0869-0A3A-43E8-9470-789B3DC1A209}">
      <dgm:prSet/>
      <dgm:spPr/>
      <dgm:t>
        <a:bodyPr/>
        <a:lstStyle/>
        <a:p>
          <a:endParaRPr lang="tr-TR" dirty="0"/>
        </a:p>
      </dgm:t>
    </dgm:pt>
    <dgm:pt modelId="{6D203E74-1D7D-45BB-8183-2B678E2B589A}">
      <dgm:prSet phldrT="[Metin]"/>
      <dgm:spPr>
        <a:solidFill>
          <a:srgbClr val="C691E7"/>
        </a:solidFill>
      </dgm:spPr>
      <dgm:t>
        <a:bodyPr/>
        <a:lstStyle/>
        <a:p>
          <a:r>
            <a:rPr lang="tr-TR" dirty="0"/>
            <a:t>DEĞERLENDİRME</a:t>
          </a:r>
        </a:p>
        <a:p>
          <a:r>
            <a:rPr lang="tr-TR" dirty="0"/>
            <a:t>(3 Kişi)</a:t>
          </a:r>
        </a:p>
      </dgm:t>
    </dgm:pt>
    <dgm:pt modelId="{11F31473-CA90-4CCD-8D13-08A67A2888D9}" type="parTrans" cxnId="{1C4DB668-7B86-4AF1-B5F0-8492BDF429B3}">
      <dgm:prSet/>
      <dgm:spPr/>
      <dgm:t>
        <a:bodyPr/>
        <a:lstStyle/>
        <a:p>
          <a:endParaRPr lang="tr-TR"/>
        </a:p>
      </dgm:t>
    </dgm:pt>
    <dgm:pt modelId="{C8252B77-3620-431B-915B-53D53135E01F}" type="sibTrans" cxnId="{1C4DB668-7B86-4AF1-B5F0-8492BDF429B3}">
      <dgm:prSet/>
      <dgm:spPr/>
      <dgm:t>
        <a:bodyPr/>
        <a:lstStyle/>
        <a:p>
          <a:endParaRPr lang="tr-TR" dirty="0"/>
        </a:p>
      </dgm:t>
    </dgm:pt>
    <dgm:pt modelId="{4BEE2522-78F9-4A93-B473-97AF6E26CEE9}">
      <dgm:prSet phldrT="[Metin]"/>
      <dgm:spPr>
        <a:solidFill>
          <a:srgbClr val="C8ADD7"/>
        </a:solidFill>
      </dgm:spPr>
      <dgm:t>
        <a:bodyPr/>
        <a:lstStyle/>
        <a:p>
          <a:r>
            <a:rPr lang="tr-TR" dirty="0"/>
            <a:t>SÖZLEŞME</a:t>
          </a:r>
        </a:p>
        <a:p>
          <a:r>
            <a:rPr lang="tr-TR" dirty="0"/>
            <a:t>(e-İmza)</a:t>
          </a:r>
        </a:p>
      </dgm:t>
    </dgm:pt>
    <dgm:pt modelId="{1B61DCDB-3BB8-4B37-96AE-67B13ED7C366}" type="parTrans" cxnId="{E7E4C9D9-0DF6-4EC9-8381-7D710BB5EF3C}">
      <dgm:prSet/>
      <dgm:spPr/>
      <dgm:t>
        <a:bodyPr/>
        <a:lstStyle/>
        <a:p>
          <a:endParaRPr lang="tr-TR"/>
        </a:p>
      </dgm:t>
    </dgm:pt>
    <dgm:pt modelId="{A7A2C6D5-BDBE-49D1-9262-DB93DC9B961E}" type="sibTrans" cxnId="{E7E4C9D9-0DF6-4EC9-8381-7D710BB5EF3C}">
      <dgm:prSet/>
      <dgm:spPr/>
      <dgm:t>
        <a:bodyPr/>
        <a:lstStyle/>
        <a:p>
          <a:endParaRPr lang="tr-TR" dirty="0"/>
        </a:p>
      </dgm:t>
    </dgm:pt>
    <dgm:pt modelId="{449B9E5B-3855-403A-92C0-A299A84F323B}">
      <dgm:prSet phldrT="[Metin]"/>
      <dgm:spPr>
        <a:solidFill>
          <a:srgbClr val="8C92CE"/>
        </a:solidFill>
      </dgm:spPr>
      <dgm:t>
        <a:bodyPr/>
        <a:lstStyle/>
        <a:p>
          <a:r>
            <a:rPr lang="tr-TR" dirty="0"/>
            <a:t>FUAR-İZLEME</a:t>
          </a:r>
        </a:p>
      </dgm:t>
    </dgm:pt>
    <dgm:pt modelId="{404E123A-4077-48CC-A92E-C3CFB1832589}" type="parTrans" cxnId="{B1E4E33C-A8E1-4C24-B8F0-CAD33659C553}">
      <dgm:prSet/>
      <dgm:spPr/>
      <dgm:t>
        <a:bodyPr/>
        <a:lstStyle/>
        <a:p>
          <a:endParaRPr lang="tr-TR"/>
        </a:p>
      </dgm:t>
    </dgm:pt>
    <dgm:pt modelId="{5A813163-0FDB-4B83-9E64-64BBA494BC78}" type="sibTrans" cxnId="{B1E4E33C-A8E1-4C24-B8F0-CAD33659C553}">
      <dgm:prSet/>
      <dgm:spPr/>
      <dgm:t>
        <a:bodyPr/>
        <a:lstStyle/>
        <a:p>
          <a:endParaRPr lang="tr-TR" dirty="0"/>
        </a:p>
      </dgm:t>
    </dgm:pt>
    <dgm:pt modelId="{C535536C-3499-40E0-A286-71BA1D5B4E00}">
      <dgm:prSet phldrT="[Metin]"/>
      <dgm:spPr/>
      <dgm:t>
        <a:bodyPr/>
        <a:lstStyle/>
        <a:p>
          <a:r>
            <a:rPr lang="tr-TR" dirty="0"/>
            <a:t>RAPORLAMA</a:t>
          </a:r>
        </a:p>
      </dgm:t>
    </dgm:pt>
    <dgm:pt modelId="{D3E24FFA-08FF-4D1F-AB56-EFF47BA081D7}" type="parTrans" cxnId="{917D3337-467F-44A7-AE43-58E4DB7883BB}">
      <dgm:prSet/>
      <dgm:spPr/>
      <dgm:t>
        <a:bodyPr/>
        <a:lstStyle/>
        <a:p>
          <a:endParaRPr lang="tr-TR"/>
        </a:p>
      </dgm:t>
    </dgm:pt>
    <dgm:pt modelId="{D4D3B3C0-22BE-46E5-B2B9-3138761FA088}" type="sibTrans" cxnId="{917D3337-467F-44A7-AE43-58E4DB7883BB}">
      <dgm:prSet/>
      <dgm:spPr/>
      <dgm:t>
        <a:bodyPr/>
        <a:lstStyle/>
        <a:p>
          <a:endParaRPr lang="tr-TR"/>
        </a:p>
      </dgm:t>
    </dgm:pt>
    <dgm:pt modelId="{A8B9D8FF-86C2-4092-9F46-0CB2003D06B0}" type="pres">
      <dgm:prSet presAssocID="{DF7E8C0B-E995-40D0-9238-19F753C837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62E3BE7-DD87-470F-A6A4-E98C3BF63550}" type="pres">
      <dgm:prSet presAssocID="{5E583F16-715C-4B66-9E1A-68F45CC405F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DCE921B-B3BF-4A43-8D73-4B1D42C6CC9E}" type="pres">
      <dgm:prSet presAssocID="{80B87C5C-0EDD-4DB5-922E-E4C1ADA7B7CE}" presName="sibTrans" presStyleLbl="sibTrans1D1" presStyleIdx="0" presStyleCnt="5"/>
      <dgm:spPr/>
      <dgm:t>
        <a:bodyPr/>
        <a:lstStyle/>
        <a:p>
          <a:endParaRPr lang="tr-TR"/>
        </a:p>
      </dgm:t>
    </dgm:pt>
    <dgm:pt modelId="{7A711178-260A-44D1-B62B-4EB749DDFAA5}" type="pres">
      <dgm:prSet presAssocID="{80B87C5C-0EDD-4DB5-922E-E4C1ADA7B7CE}" presName="connectorText" presStyleLbl="sibTrans1D1" presStyleIdx="0" presStyleCnt="5"/>
      <dgm:spPr/>
      <dgm:t>
        <a:bodyPr/>
        <a:lstStyle/>
        <a:p>
          <a:endParaRPr lang="tr-TR"/>
        </a:p>
      </dgm:t>
    </dgm:pt>
    <dgm:pt modelId="{4DABEC4B-BB1B-4702-9CDE-4701281A7AD3}" type="pres">
      <dgm:prSet presAssocID="{944D0AE9-BC14-4753-8BB3-B49B9F6E0A0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573D23-DE00-4FE1-9EC8-BABCB77632CC}" type="pres">
      <dgm:prSet presAssocID="{254C1130-74E8-4B3E-AC2B-12368B2D1826}" presName="sibTrans" presStyleLbl="sibTrans1D1" presStyleIdx="1" presStyleCnt="5"/>
      <dgm:spPr/>
      <dgm:t>
        <a:bodyPr/>
        <a:lstStyle/>
        <a:p>
          <a:endParaRPr lang="tr-TR"/>
        </a:p>
      </dgm:t>
    </dgm:pt>
    <dgm:pt modelId="{32459F1E-B77B-422F-996D-A3024BEAEE87}" type="pres">
      <dgm:prSet presAssocID="{254C1130-74E8-4B3E-AC2B-12368B2D1826}" presName="connectorText" presStyleLbl="sibTrans1D1" presStyleIdx="1" presStyleCnt="5"/>
      <dgm:spPr/>
      <dgm:t>
        <a:bodyPr/>
        <a:lstStyle/>
        <a:p>
          <a:endParaRPr lang="tr-TR"/>
        </a:p>
      </dgm:t>
    </dgm:pt>
    <dgm:pt modelId="{48FC4E07-BBC8-4DC5-BCFD-5B415E641A0A}" type="pres">
      <dgm:prSet presAssocID="{6D203E74-1D7D-45BB-8183-2B678E2B589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8EEA673-06BA-4E4C-872E-3C5B9D93DC76}" type="pres">
      <dgm:prSet presAssocID="{C8252B77-3620-431B-915B-53D53135E01F}" presName="sibTrans" presStyleLbl="sibTrans1D1" presStyleIdx="2" presStyleCnt="5"/>
      <dgm:spPr/>
      <dgm:t>
        <a:bodyPr/>
        <a:lstStyle/>
        <a:p>
          <a:endParaRPr lang="tr-TR"/>
        </a:p>
      </dgm:t>
    </dgm:pt>
    <dgm:pt modelId="{25C892FE-AE13-44AC-AABD-A80DAAA760EF}" type="pres">
      <dgm:prSet presAssocID="{C8252B77-3620-431B-915B-53D53135E01F}" presName="connectorText" presStyleLbl="sibTrans1D1" presStyleIdx="2" presStyleCnt="5"/>
      <dgm:spPr/>
      <dgm:t>
        <a:bodyPr/>
        <a:lstStyle/>
        <a:p>
          <a:endParaRPr lang="tr-TR"/>
        </a:p>
      </dgm:t>
    </dgm:pt>
    <dgm:pt modelId="{144C08D6-6AB8-4569-8265-FE145DFB887D}" type="pres">
      <dgm:prSet presAssocID="{4BEE2522-78F9-4A93-B473-97AF6E26CEE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6C57090-D936-4F55-B1C2-761669A334DB}" type="pres">
      <dgm:prSet presAssocID="{A7A2C6D5-BDBE-49D1-9262-DB93DC9B961E}" presName="sibTrans" presStyleLbl="sibTrans1D1" presStyleIdx="3" presStyleCnt="5"/>
      <dgm:spPr/>
      <dgm:t>
        <a:bodyPr/>
        <a:lstStyle/>
        <a:p>
          <a:endParaRPr lang="tr-TR"/>
        </a:p>
      </dgm:t>
    </dgm:pt>
    <dgm:pt modelId="{7D737037-1DDD-4923-B58D-0ABA8FF3A083}" type="pres">
      <dgm:prSet presAssocID="{A7A2C6D5-BDBE-49D1-9262-DB93DC9B961E}" presName="connectorText" presStyleLbl="sibTrans1D1" presStyleIdx="3" presStyleCnt="5"/>
      <dgm:spPr/>
      <dgm:t>
        <a:bodyPr/>
        <a:lstStyle/>
        <a:p>
          <a:endParaRPr lang="tr-TR"/>
        </a:p>
      </dgm:t>
    </dgm:pt>
    <dgm:pt modelId="{DC430ED2-ADBD-49D7-8C65-1D743F38332F}" type="pres">
      <dgm:prSet presAssocID="{449B9E5B-3855-403A-92C0-A299A84F323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AFA0E27-BAD7-4C24-810C-477F1647715D}" type="pres">
      <dgm:prSet presAssocID="{5A813163-0FDB-4B83-9E64-64BBA494BC78}" presName="sibTrans" presStyleLbl="sibTrans1D1" presStyleIdx="4" presStyleCnt="5"/>
      <dgm:spPr/>
      <dgm:t>
        <a:bodyPr/>
        <a:lstStyle/>
        <a:p>
          <a:endParaRPr lang="tr-TR"/>
        </a:p>
      </dgm:t>
    </dgm:pt>
    <dgm:pt modelId="{0C19F187-CAE9-4FA9-877D-F4EF19D9A733}" type="pres">
      <dgm:prSet presAssocID="{5A813163-0FDB-4B83-9E64-64BBA494BC78}" presName="connectorText" presStyleLbl="sibTrans1D1" presStyleIdx="4" presStyleCnt="5"/>
      <dgm:spPr/>
      <dgm:t>
        <a:bodyPr/>
        <a:lstStyle/>
        <a:p>
          <a:endParaRPr lang="tr-TR"/>
        </a:p>
      </dgm:t>
    </dgm:pt>
    <dgm:pt modelId="{5E5DC6B3-C543-48FD-AA6D-21E73E584ECD}" type="pres">
      <dgm:prSet presAssocID="{C535536C-3499-40E0-A286-71BA1D5B4E0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3BFA333-E030-4A20-87EA-F87A7908A09C}" type="presOf" srcId="{C8252B77-3620-431B-915B-53D53135E01F}" destId="{25C892FE-AE13-44AC-AABD-A80DAAA760EF}" srcOrd="1" destOrd="0" presId="urn:microsoft.com/office/officeart/2005/8/layout/bProcess3"/>
    <dgm:cxn modelId="{17A029E6-E86E-4CF3-A0E3-3898CA679512}" type="presOf" srcId="{A7A2C6D5-BDBE-49D1-9262-DB93DC9B961E}" destId="{7D737037-1DDD-4923-B58D-0ABA8FF3A083}" srcOrd="1" destOrd="0" presId="urn:microsoft.com/office/officeart/2005/8/layout/bProcess3"/>
    <dgm:cxn modelId="{B1E4E33C-A8E1-4C24-B8F0-CAD33659C553}" srcId="{DF7E8C0B-E995-40D0-9238-19F753C837BA}" destId="{449B9E5B-3855-403A-92C0-A299A84F323B}" srcOrd="4" destOrd="0" parTransId="{404E123A-4077-48CC-A92E-C3CFB1832589}" sibTransId="{5A813163-0FDB-4B83-9E64-64BBA494BC78}"/>
    <dgm:cxn modelId="{C3453746-D05A-4437-B16F-8E24EE0735BA}" type="presOf" srcId="{A7A2C6D5-BDBE-49D1-9262-DB93DC9B961E}" destId="{26C57090-D936-4F55-B1C2-761669A334DB}" srcOrd="0" destOrd="0" presId="urn:microsoft.com/office/officeart/2005/8/layout/bProcess3"/>
    <dgm:cxn modelId="{33549F90-B05A-451F-AB61-00B360925DF4}" type="presOf" srcId="{DF7E8C0B-E995-40D0-9238-19F753C837BA}" destId="{A8B9D8FF-86C2-4092-9F46-0CB2003D06B0}" srcOrd="0" destOrd="0" presId="urn:microsoft.com/office/officeart/2005/8/layout/bProcess3"/>
    <dgm:cxn modelId="{2E35C3D6-AB2E-4B67-8FFC-C1ECFA22610D}" type="presOf" srcId="{80B87C5C-0EDD-4DB5-922E-E4C1ADA7B7CE}" destId="{4DCE921B-B3BF-4A43-8D73-4B1D42C6CC9E}" srcOrd="0" destOrd="0" presId="urn:microsoft.com/office/officeart/2005/8/layout/bProcess3"/>
    <dgm:cxn modelId="{CF30B5A2-B58D-4E9C-8F14-87AED9FBB16F}" type="presOf" srcId="{5E583F16-715C-4B66-9E1A-68F45CC405FF}" destId="{262E3BE7-DD87-470F-A6A4-E98C3BF63550}" srcOrd="0" destOrd="0" presId="urn:microsoft.com/office/officeart/2005/8/layout/bProcess3"/>
    <dgm:cxn modelId="{69C9AD36-6BBF-4389-B5D7-40C8FACA7FAB}" type="presOf" srcId="{6D203E74-1D7D-45BB-8183-2B678E2B589A}" destId="{48FC4E07-BBC8-4DC5-BCFD-5B415E641A0A}" srcOrd="0" destOrd="0" presId="urn:microsoft.com/office/officeart/2005/8/layout/bProcess3"/>
    <dgm:cxn modelId="{C7AC2AC1-2D95-430A-84F5-0C826DF1E9B4}" srcId="{DF7E8C0B-E995-40D0-9238-19F753C837BA}" destId="{5E583F16-715C-4B66-9E1A-68F45CC405FF}" srcOrd="0" destOrd="0" parTransId="{1BA19B8F-0FC8-484B-BD40-E049137CBA43}" sibTransId="{80B87C5C-0EDD-4DB5-922E-E4C1ADA7B7CE}"/>
    <dgm:cxn modelId="{917D3337-467F-44A7-AE43-58E4DB7883BB}" srcId="{DF7E8C0B-E995-40D0-9238-19F753C837BA}" destId="{C535536C-3499-40E0-A286-71BA1D5B4E00}" srcOrd="5" destOrd="0" parTransId="{D3E24FFA-08FF-4D1F-AB56-EFF47BA081D7}" sibTransId="{D4D3B3C0-22BE-46E5-B2B9-3138761FA088}"/>
    <dgm:cxn modelId="{5E8DB109-576E-44AF-80BE-3BD24908F7F0}" type="presOf" srcId="{254C1130-74E8-4B3E-AC2B-12368B2D1826}" destId="{32459F1E-B77B-422F-996D-A3024BEAEE87}" srcOrd="1" destOrd="0" presId="urn:microsoft.com/office/officeart/2005/8/layout/bProcess3"/>
    <dgm:cxn modelId="{B67B0869-0A3A-43E8-9470-789B3DC1A209}" srcId="{DF7E8C0B-E995-40D0-9238-19F753C837BA}" destId="{944D0AE9-BC14-4753-8BB3-B49B9F6E0A03}" srcOrd="1" destOrd="0" parTransId="{09B3BABD-FFAE-4190-AA80-4B2E2AAFA35D}" sibTransId="{254C1130-74E8-4B3E-AC2B-12368B2D1826}"/>
    <dgm:cxn modelId="{4E5B9195-3398-4780-977E-3B40592475FD}" type="presOf" srcId="{5A813163-0FDB-4B83-9E64-64BBA494BC78}" destId="{0C19F187-CAE9-4FA9-877D-F4EF19D9A733}" srcOrd="1" destOrd="0" presId="urn:microsoft.com/office/officeart/2005/8/layout/bProcess3"/>
    <dgm:cxn modelId="{73BFF575-40C4-4635-BCEB-8FE3B7BDAC1A}" type="presOf" srcId="{C8252B77-3620-431B-915B-53D53135E01F}" destId="{38EEA673-06BA-4E4C-872E-3C5B9D93DC76}" srcOrd="0" destOrd="0" presId="urn:microsoft.com/office/officeart/2005/8/layout/bProcess3"/>
    <dgm:cxn modelId="{39238EF4-CD7B-4F03-8EC9-101A799B378B}" type="presOf" srcId="{5A813163-0FDB-4B83-9E64-64BBA494BC78}" destId="{AAFA0E27-BAD7-4C24-810C-477F1647715D}" srcOrd="0" destOrd="0" presId="urn:microsoft.com/office/officeart/2005/8/layout/bProcess3"/>
    <dgm:cxn modelId="{6FBCC2D3-D3E1-439A-A27B-D482ADC1998B}" type="presOf" srcId="{C535536C-3499-40E0-A286-71BA1D5B4E00}" destId="{5E5DC6B3-C543-48FD-AA6D-21E73E584ECD}" srcOrd="0" destOrd="0" presId="urn:microsoft.com/office/officeart/2005/8/layout/bProcess3"/>
    <dgm:cxn modelId="{4690FF8B-28A4-4C9B-9810-05514FA8E842}" type="presOf" srcId="{4BEE2522-78F9-4A93-B473-97AF6E26CEE9}" destId="{144C08D6-6AB8-4569-8265-FE145DFB887D}" srcOrd="0" destOrd="0" presId="urn:microsoft.com/office/officeart/2005/8/layout/bProcess3"/>
    <dgm:cxn modelId="{E1DA4DA8-908D-412E-9E04-3619002EE7F9}" type="presOf" srcId="{254C1130-74E8-4B3E-AC2B-12368B2D1826}" destId="{69573D23-DE00-4FE1-9EC8-BABCB77632CC}" srcOrd="0" destOrd="0" presId="urn:microsoft.com/office/officeart/2005/8/layout/bProcess3"/>
    <dgm:cxn modelId="{1E86F3E0-D48E-41EA-AD1B-3BDA2FBA3B4E}" type="presOf" srcId="{80B87C5C-0EDD-4DB5-922E-E4C1ADA7B7CE}" destId="{7A711178-260A-44D1-B62B-4EB749DDFAA5}" srcOrd="1" destOrd="0" presId="urn:microsoft.com/office/officeart/2005/8/layout/bProcess3"/>
    <dgm:cxn modelId="{1C4DB668-7B86-4AF1-B5F0-8492BDF429B3}" srcId="{DF7E8C0B-E995-40D0-9238-19F753C837BA}" destId="{6D203E74-1D7D-45BB-8183-2B678E2B589A}" srcOrd="2" destOrd="0" parTransId="{11F31473-CA90-4CCD-8D13-08A67A2888D9}" sibTransId="{C8252B77-3620-431B-915B-53D53135E01F}"/>
    <dgm:cxn modelId="{A1E9463F-22AA-4CAB-8A38-C0E1A8BB771B}" type="presOf" srcId="{944D0AE9-BC14-4753-8BB3-B49B9F6E0A03}" destId="{4DABEC4B-BB1B-4702-9CDE-4701281A7AD3}" srcOrd="0" destOrd="0" presId="urn:microsoft.com/office/officeart/2005/8/layout/bProcess3"/>
    <dgm:cxn modelId="{E7E4C9D9-0DF6-4EC9-8381-7D710BB5EF3C}" srcId="{DF7E8C0B-E995-40D0-9238-19F753C837BA}" destId="{4BEE2522-78F9-4A93-B473-97AF6E26CEE9}" srcOrd="3" destOrd="0" parTransId="{1B61DCDB-3BB8-4B37-96AE-67B13ED7C366}" sibTransId="{A7A2C6D5-BDBE-49D1-9262-DB93DC9B961E}"/>
    <dgm:cxn modelId="{700F525F-D212-4168-9AE7-0BD44BD42CC6}" type="presOf" srcId="{449B9E5B-3855-403A-92C0-A299A84F323B}" destId="{DC430ED2-ADBD-49D7-8C65-1D743F38332F}" srcOrd="0" destOrd="0" presId="urn:microsoft.com/office/officeart/2005/8/layout/bProcess3"/>
    <dgm:cxn modelId="{8A965053-82C5-40F3-A591-9DCC7D446110}" type="presParOf" srcId="{A8B9D8FF-86C2-4092-9F46-0CB2003D06B0}" destId="{262E3BE7-DD87-470F-A6A4-E98C3BF63550}" srcOrd="0" destOrd="0" presId="urn:microsoft.com/office/officeart/2005/8/layout/bProcess3"/>
    <dgm:cxn modelId="{B2C10D6F-4050-4CC5-B2B3-92CB258B63A8}" type="presParOf" srcId="{A8B9D8FF-86C2-4092-9F46-0CB2003D06B0}" destId="{4DCE921B-B3BF-4A43-8D73-4B1D42C6CC9E}" srcOrd="1" destOrd="0" presId="urn:microsoft.com/office/officeart/2005/8/layout/bProcess3"/>
    <dgm:cxn modelId="{08C0832F-FE37-4B4C-9198-220C735F8E87}" type="presParOf" srcId="{4DCE921B-B3BF-4A43-8D73-4B1D42C6CC9E}" destId="{7A711178-260A-44D1-B62B-4EB749DDFAA5}" srcOrd="0" destOrd="0" presId="urn:microsoft.com/office/officeart/2005/8/layout/bProcess3"/>
    <dgm:cxn modelId="{0BC46881-EC7B-4C6C-9BBB-FB909DC55A0A}" type="presParOf" srcId="{A8B9D8FF-86C2-4092-9F46-0CB2003D06B0}" destId="{4DABEC4B-BB1B-4702-9CDE-4701281A7AD3}" srcOrd="2" destOrd="0" presId="urn:microsoft.com/office/officeart/2005/8/layout/bProcess3"/>
    <dgm:cxn modelId="{12F48D07-3FBD-4C4C-ABCA-CFDE89C130F1}" type="presParOf" srcId="{A8B9D8FF-86C2-4092-9F46-0CB2003D06B0}" destId="{69573D23-DE00-4FE1-9EC8-BABCB77632CC}" srcOrd="3" destOrd="0" presId="urn:microsoft.com/office/officeart/2005/8/layout/bProcess3"/>
    <dgm:cxn modelId="{ED01A1F8-1779-441C-8050-8CE33936B644}" type="presParOf" srcId="{69573D23-DE00-4FE1-9EC8-BABCB77632CC}" destId="{32459F1E-B77B-422F-996D-A3024BEAEE87}" srcOrd="0" destOrd="0" presId="urn:microsoft.com/office/officeart/2005/8/layout/bProcess3"/>
    <dgm:cxn modelId="{DCF335EE-1608-4448-A5E3-F1426CA92708}" type="presParOf" srcId="{A8B9D8FF-86C2-4092-9F46-0CB2003D06B0}" destId="{48FC4E07-BBC8-4DC5-BCFD-5B415E641A0A}" srcOrd="4" destOrd="0" presId="urn:microsoft.com/office/officeart/2005/8/layout/bProcess3"/>
    <dgm:cxn modelId="{6DAD2BEA-D1BE-4F03-A467-60A4A96E5CC8}" type="presParOf" srcId="{A8B9D8FF-86C2-4092-9F46-0CB2003D06B0}" destId="{38EEA673-06BA-4E4C-872E-3C5B9D93DC76}" srcOrd="5" destOrd="0" presId="urn:microsoft.com/office/officeart/2005/8/layout/bProcess3"/>
    <dgm:cxn modelId="{70351A46-0CB1-4219-9D59-EF1F1C61A42E}" type="presParOf" srcId="{38EEA673-06BA-4E4C-872E-3C5B9D93DC76}" destId="{25C892FE-AE13-44AC-AABD-A80DAAA760EF}" srcOrd="0" destOrd="0" presId="urn:microsoft.com/office/officeart/2005/8/layout/bProcess3"/>
    <dgm:cxn modelId="{151B648F-2C0F-4CF8-A92C-044A28D9ED46}" type="presParOf" srcId="{A8B9D8FF-86C2-4092-9F46-0CB2003D06B0}" destId="{144C08D6-6AB8-4569-8265-FE145DFB887D}" srcOrd="6" destOrd="0" presId="urn:microsoft.com/office/officeart/2005/8/layout/bProcess3"/>
    <dgm:cxn modelId="{E3F02B8B-8A7F-4176-80AE-2763EA9FC669}" type="presParOf" srcId="{A8B9D8FF-86C2-4092-9F46-0CB2003D06B0}" destId="{26C57090-D936-4F55-B1C2-761669A334DB}" srcOrd="7" destOrd="0" presId="urn:microsoft.com/office/officeart/2005/8/layout/bProcess3"/>
    <dgm:cxn modelId="{3116CBCB-9A60-4DAD-90B4-55A6D6CBEF19}" type="presParOf" srcId="{26C57090-D936-4F55-B1C2-761669A334DB}" destId="{7D737037-1DDD-4923-B58D-0ABA8FF3A083}" srcOrd="0" destOrd="0" presId="urn:microsoft.com/office/officeart/2005/8/layout/bProcess3"/>
    <dgm:cxn modelId="{173F3329-B294-46AA-9764-9389C800F827}" type="presParOf" srcId="{A8B9D8FF-86C2-4092-9F46-0CB2003D06B0}" destId="{DC430ED2-ADBD-49D7-8C65-1D743F38332F}" srcOrd="8" destOrd="0" presId="urn:microsoft.com/office/officeart/2005/8/layout/bProcess3"/>
    <dgm:cxn modelId="{228A7EEE-6022-4F64-A3E6-D0C2FA97334F}" type="presParOf" srcId="{A8B9D8FF-86C2-4092-9F46-0CB2003D06B0}" destId="{AAFA0E27-BAD7-4C24-810C-477F1647715D}" srcOrd="9" destOrd="0" presId="urn:microsoft.com/office/officeart/2005/8/layout/bProcess3"/>
    <dgm:cxn modelId="{C8A4D3B9-82A3-4C18-BF68-C65FB334FD14}" type="presParOf" srcId="{AAFA0E27-BAD7-4C24-810C-477F1647715D}" destId="{0C19F187-CAE9-4FA9-877D-F4EF19D9A733}" srcOrd="0" destOrd="0" presId="urn:microsoft.com/office/officeart/2005/8/layout/bProcess3"/>
    <dgm:cxn modelId="{FDF40AD5-ABAC-4174-8798-BB42888110DF}" type="presParOf" srcId="{A8B9D8FF-86C2-4092-9F46-0CB2003D06B0}" destId="{5E5DC6B3-C543-48FD-AA6D-21E73E584ECD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C810A5-A488-4782-B6F3-093B7BC19B2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253E42-9171-45B9-A7A8-9F741F2525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Aynı ilde yer alan iki kurum/kuruluşun programa birlikte başvuru yapmalarına imkân sağlanmakta ve bu şekilde yapılan başvurulara değerlendirme aşamasında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+1 puan verilmektedir.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82466-6B3F-47E6-9A22-B1BCF9F2FF8A}" type="parTrans" cxnId="{FF33E3A3-91F2-44EE-86EE-7B5737126815}">
      <dgm:prSet/>
      <dgm:spPr/>
      <dgm:t>
        <a:bodyPr/>
        <a:lstStyle/>
        <a:p>
          <a:endParaRPr lang="en-US"/>
        </a:p>
      </dgm:t>
    </dgm:pt>
    <dgm:pt modelId="{9D2677D1-C177-4BEE-A10F-97D229A2E0DB}" type="sibTrans" cxnId="{FF33E3A3-91F2-44EE-86EE-7B573712681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0404774-9153-430D-A68F-4C641315B1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Ortak proje başvurusu yapan kurum/kuruluşlardan biri 3 veya daha fazla bilim fuarı gerçekleştirmiş ise ortak proje başvurusu 4006-B çağrısına yapılmalıdır.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9362B2-EAB5-4673-959E-C2D4C0B41A81}" type="parTrans" cxnId="{E912171E-34EB-406D-8DC9-DFB4AC775759}">
      <dgm:prSet/>
      <dgm:spPr/>
      <dgm:t>
        <a:bodyPr/>
        <a:lstStyle/>
        <a:p>
          <a:endParaRPr lang="en-US"/>
        </a:p>
      </dgm:t>
    </dgm:pt>
    <dgm:pt modelId="{901403A5-C96C-45EC-AE52-9E5FA969910E}" type="sibTrans" cxnId="{E912171E-34EB-406D-8DC9-DFB4AC77575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48666BD-7DBD-4C0A-9764-5FE682AFE3D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İki kurum/kuruluşun ortak proje başvurusunda her bir alt projede iki okuldan da</a:t>
          </a:r>
          <a:b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öğrencinin görev alma şartı bulunmaktadır.</a:t>
          </a:r>
          <a:r>
            <a:rPr lang="tr-TR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02ECF-D6DF-42FC-802F-EDA2ABB1EFE7}" type="parTrans" cxnId="{69BE59CF-01DE-4AC3-BC8D-8111B89905F3}">
      <dgm:prSet/>
      <dgm:spPr/>
      <dgm:t>
        <a:bodyPr/>
        <a:lstStyle/>
        <a:p>
          <a:endParaRPr lang="en-US"/>
        </a:p>
      </dgm:t>
    </dgm:pt>
    <dgm:pt modelId="{250C31B0-892C-44D6-939D-9B7E3099F5D3}" type="sibTrans" cxnId="{69BE59CF-01DE-4AC3-BC8D-8111B89905F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9856002-042E-48B2-8C4E-73EB42700217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Aynı bahçede yer alan ya da birbirine yakın okullar bu konuda girişimde bulunabilir. 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tr-TR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dirty="0"/>
            <a:t/>
          </a:r>
          <a:br>
            <a:rPr lang="tr-TR" dirty="0"/>
          </a:br>
          <a:endParaRPr lang="en-US" dirty="0"/>
        </a:p>
      </dgm:t>
    </dgm:pt>
    <dgm:pt modelId="{1E43F76A-9CC2-4031-9154-55D7BE459562}" type="parTrans" cxnId="{252200E3-A2D2-426B-957F-601974B84D62}">
      <dgm:prSet/>
      <dgm:spPr/>
      <dgm:t>
        <a:bodyPr/>
        <a:lstStyle/>
        <a:p>
          <a:endParaRPr lang="en-US"/>
        </a:p>
      </dgm:t>
    </dgm:pt>
    <dgm:pt modelId="{CBF4DDEF-B2C2-4969-99A9-9E0E5FC1A62D}" type="sibTrans" cxnId="{252200E3-A2D2-426B-957F-601974B84D62}">
      <dgm:prSet/>
      <dgm:spPr/>
      <dgm:t>
        <a:bodyPr/>
        <a:lstStyle/>
        <a:p>
          <a:endParaRPr lang="en-US"/>
        </a:p>
      </dgm:t>
    </dgm:pt>
    <dgm:pt modelId="{21FC47C7-49DF-449E-B692-17564629001E}" type="pres">
      <dgm:prSet presAssocID="{58C810A5-A488-4782-B6F3-093B7BC19B2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99C9EF4-F77E-4557-9997-8392007D187C}" type="pres">
      <dgm:prSet presAssocID="{58C810A5-A488-4782-B6F3-093B7BC19B24}" presName="container" presStyleCnt="0">
        <dgm:presLayoutVars>
          <dgm:dir/>
          <dgm:resizeHandles val="exact"/>
        </dgm:presLayoutVars>
      </dgm:prSet>
      <dgm:spPr/>
    </dgm:pt>
    <dgm:pt modelId="{2E5C8835-DC8A-4890-BA8B-1C000DA7B35A}" type="pres">
      <dgm:prSet presAssocID="{E4253E42-9171-45B9-A7A8-9F741F2525F9}" presName="compNode" presStyleCnt="0"/>
      <dgm:spPr/>
    </dgm:pt>
    <dgm:pt modelId="{4D628EFD-DF92-4D2B-95B1-1B9B7F3331E3}" type="pres">
      <dgm:prSet presAssocID="{E4253E42-9171-45B9-A7A8-9F741F2525F9}" presName="iconBgRect" presStyleLbl="bgShp" presStyleIdx="0" presStyleCnt="4"/>
      <dgm:spPr>
        <a:solidFill>
          <a:srgbClr val="AD99C3"/>
        </a:solidFill>
      </dgm:spPr>
    </dgm:pt>
    <dgm:pt modelId="{642E8224-2FB2-4F9A-AFBC-B084AE775202}" type="pres">
      <dgm:prSet presAssocID="{E4253E42-9171-45B9-A7A8-9F741F2525F9}" presName="iconRect" presStyleLbl="node1" presStyleIdx="0" presStyleCnt="4"/>
      <dgm:spPr>
        <a:blipFill>
          <a:blip xmlns:r="http://schemas.openxmlformats.org/officeDocument/2006/relationships"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İşaretleyici"/>
        </a:ext>
      </dgm:extLst>
    </dgm:pt>
    <dgm:pt modelId="{1ED053A4-B910-413D-8E2B-A814EDF9D26B}" type="pres">
      <dgm:prSet presAssocID="{E4253E42-9171-45B9-A7A8-9F741F2525F9}" presName="spaceRect" presStyleCnt="0"/>
      <dgm:spPr/>
    </dgm:pt>
    <dgm:pt modelId="{CCBF60CF-628F-44D5-ACA5-04657F66D2F9}" type="pres">
      <dgm:prSet presAssocID="{E4253E42-9171-45B9-A7A8-9F741F2525F9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0BE73F46-B2BF-4B62-9FF4-82D33B846334}" type="pres">
      <dgm:prSet presAssocID="{9D2677D1-C177-4BEE-A10F-97D229A2E0DB}" presName="sibTrans" presStyleLbl="sibTrans2D1" presStyleIdx="0" presStyleCnt="0"/>
      <dgm:spPr/>
      <dgm:t>
        <a:bodyPr/>
        <a:lstStyle/>
        <a:p>
          <a:endParaRPr lang="tr-TR"/>
        </a:p>
      </dgm:t>
    </dgm:pt>
    <dgm:pt modelId="{C336113D-FAE9-4799-ADC4-2E9DF58D8E99}" type="pres">
      <dgm:prSet presAssocID="{90404774-9153-430D-A68F-4C641315B18B}" presName="compNode" presStyleCnt="0"/>
      <dgm:spPr/>
    </dgm:pt>
    <dgm:pt modelId="{0FD0E681-173D-4C4C-80A6-3D79F8ADB75D}" type="pres">
      <dgm:prSet presAssocID="{90404774-9153-430D-A68F-4C641315B18B}" presName="iconBgRect" presStyleLbl="bgShp" presStyleIdx="1" presStyleCnt="4"/>
      <dgm:spPr>
        <a:solidFill>
          <a:srgbClr val="AD99C3"/>
        </a:solidFill>
      </dgm:spPr>
    </dgm:pt>
    <dgm:pt modelId="{E0007491-EDFD-4348-B0CC-7796F0F328B9}" type="pres">
      <dgm:prSet presAssocID="{90404774-9153-430D-A68F-4C641315B18B}" presName="iconRect" presStyleLbl="node1" presStyleIdx="1" presStyleCnt="4"/>
      <dgm:spPr>
        <a:blipFill>
          <a:blip xmlns:r="http://schemas.openxmlformats.org/officeDocument/2006/relationships"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ullanıcılar"/>
        </a:ext>
      </dgm:extLst>
    </dgm:pt>
    <dgm:pt modelId="{275AA0C9-DA8A-48C9-AC3E-7739623738DD}" type="pres">
      <dgm:prSet presAssocID="{90404774-9153-430D-A68F-4C641315B18B}" presName="spaceRect" presStyleCnt="0"/>
      <dgm:spPr/>
    </dgm:pt>
    <dgm:pt modelId="{E00A86AE-589E-478E-8CDA-035F78BC00A2}" type="pres">
      <dgm:prSet presAssocID="{90404774-9153-430D-A68F-4C641315B18B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9C8B1C9E-3495-49E0-8819-038CE95AFC72}" type="pres">
      <dgm:prSet presAssocID="{901403A5-C96C-45EC-AE52-9E5FA969910E}" presName="sibTrans" presStyleLbl="sibTrans2D1" presStyleIdx="0" presStyleCnt="0"/>
      <dgm:spPr/>
      <dgm:t>
        <a:bodyPr/>
        <a:lstStyle/>
        <a:p>
          <a:endParaRPr lang="tr-TR"/>
        </a:p>
      </dgm:t>
    </dgm:pt>
    <dgm:pt modelId="{C017237D-E252-4C3E-8C4C-DF2B080F14A6}" type="pres">
      <dgm:prSet presAssocID="{A48666BD-7DBD-4C0A-9764-5FE682AFE3D6}" presName="compNode" presStyleCnt="0"/>
      <dgm:spPr/>
    </dgm:pt>
    <dgm:pt modelId="{0C673E36-C940-4FCF-975D-1673D86CCE82}" type="pres">
      <dgm:prSet presAssocID="{A48666BD-7DBD-4C0A-9764-5FE682AFE3D6}" presName="iconBgRect" presStyleLbl="bgShp" presStyleIdx="2" presStyleCnt="4"/>
      <dgm:spPr>
        <a:solidFill>
          <a:srgbClr val="AD99C3"/>
        </a:solidFill>
      </dgm:spPr>
    </dgm:pt>
    <dgm:pt modelId="{DE103A20-C098-422C-96D7-81B96A458022}" type="pres">
      <dgm:prSet presAssocID="{A48666BD-7DBD-4C0A-9764-5FE682AFE3D6}" presName="iconRect" presStyleLbl="node1" presStyleIdx="2" presStyleCnt="4"/>
      <dgm:spPr>
        <a:blipFill>
          <a:blip xmlns:r="http://schemas.openxmlformats.org/officeDocument/2006/relationships"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3A6CC051-0F92-40CC-B1C1-E33C8236B1E5}" type="pres">
      <dgm:prSet presAssocID="{A48666BD-7DBD-4C0A-9764-5FE682AFE3D6}" presName="spaceRect" presStyleCnt="0"/>
      <dgm:spPr/>
    </dgm:pt>
    <dgm:pt modelId="{3DBE4873-4065-4757-91D7-E207B7FB1EF0}" type="pres">
      <dgm:prSet presAssocID="{A48666BD-7DBD-4C0A-9764-5FE682AFE3D6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4D366681-26B8-4B4C-A7E1-947B530231D4}" type="pres">
      <dgm:prSet presAssocID="{250C31B0-892C-44D6-939D-9B7E3099F5D3}" presName="sibTrans" presStyleLbl="sibTrans2D1" presStyleIdx="0" presStyleCnt="0"/>
      <dgm:spPr/>
      <dgm:t>
        <a:bodyPr/>
        <a:lstStyle/>
        <a:p>
          <a:endParaRPr lang="tr-TR"/>
        </a:p>
      </dgm:t>
    </dgm:pt>
    <dgm:pt modelId="{7F0A27C6-0AF1-4BEC-9EF2-6DD37AFD94AA}" type="pres">
      <dgm:prSet presAssocID="{A9856002-042E-48B2-8C4E-73EB42700217}" presName="compNode" presStyleCnt="0"/>
      <dgm:spPr/>
    </dgm:pt>
    <dgm:pt modelId="{639EE99A-0529-4662-ACEB-5192D6A185AD}" type="pres">
      <dgm:prSet presAssocID="{A9856002-042E-48B2-8C4E-73EB42700217}" presName="iconBgRect" presStyleLbl="bgShp" presStyleIdx="3" presStyleCnt="4"/>
      <dgm:spPr>
        <a:solidFill>
          <a:srgbClr val="AD99C3"/>
        </a:solidFill>
      </dgm:spPr>
    </dgm:pt>
    <dgm:pt modelId="{55E38A0C-35E2-4063-9265-CCB8F3132618}" type="pres">
      <dgm:prSet presAssocID="{A9856002-042E-48B2-8C4E-73EB42700217}" presName="iconRect" presStyleLbl="node1" presStyleIdx="3" presStyleCnt="4"/>
      <dgm:spPr>
        <a:blipFill>
          <a:blip xmlns:r="http://schemas.openxmlformats.org/officeDocument/2006/relationships"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kul binası"/>
        </a:ext>
      </dgm:extLst>
    </dgm:pt>
    <dgm:pt modelId="{1CB6355E-0535-4967-A06C-AB4B9B068128}" type="pres">
      <dgm:prSet presAssocID="{A9856002-042E-48B2-8C4E-73EB42700217}" presName="spaceRect" presStyleCnt="0"/>
      <dgm:spPr/>
    </dgm:pt>
    <dgm:pt modelId="{218DB1FD-1112-451B-B0EC-609340447C41}" type="pres">
      <dgm:prSet presAssocID="{A9856002-042E-48B2-8C4E-73EB42700217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4C6F777-A06F-406F-99CA-7AE745C72A92}" type="presOf" srcId="{9D2677D1-C177-4BEE-A10F-97D229A2E0DB}" destId="{0BE73F46-B2BF-4B62-9FF4-82D33B846334}" srcOrd="0" destOrd="0" presId="urn:microsoft.com/office/officeart/2018/2/layout/IconCircleList"/>
    <dgm:cxn modelId="{CF7FA110-FCFE-4829-9C19-203DD491A70F}" type="presOf" srcId="{E4253E42-9171-45B9-A7A8-9F741F2525F9}" destId="{CCBF60CF-628F-44D5-ACA5-04657F66D2F9}" srcOrd="0" destOrd="0" presId="urn:microsoft.com/office/officeart/2018/2/layout/IconCircleList"/>
    <dgm:cxn modelId="{FF33E3A3-91F2-44EE-86EE-7B5737126815}" srcId="{58C810A5-A488-4782-B6F3-093B7BC19B24}" destId="{E4253E42-9171-45B9-A7A8-9F741F2525F9}" srcOrd="0" destOrd="0" parTransId="{26B82466-6B3F-47E6-9A22-B1BCF9F2FF8A}" sibTransId="{9D2677D1-C177-4BEE-A10F-97D229A2E0DB}"/>
    <dgm:cxn modelId="{252200E3-A2D2-426B-957F-601974B84D62}" srcId="{58C810A5-A488-4782-B6F3-093B7BC19B24}" destId="{A9856002-042E-48B2-8C4E-73EB42700217}" srcOrd="3" destOrd="0" parTransId="{1E43F76A-9CC2-4031-9154-55D7BE459562}" sibTransId="{CBF4DDEF-B2C2-4969-99A9-9E0E5FC1A62D}"/>
    <dgm:cxn modelId="{72003E1E-D13E-46A8-9712-332F5C622CA1}" type="presOf" srcId="{58C810A5-A488-4782-B6F3-093B7BC19B24}" destId="{21FC47C7-49DF-449E-B692-17564629001E}" srcOrd="0" destOrd="0" presId="urn:microsoft.com/office/officeart/2018/2/layout/IconCircleList"/>
    <dgm:cxn modelId="{5707010A-C83F-47D1-9A74-CC0700DA7871}" type="presOf" srcId="{250C31B0-892C-44D6-939D-9B7E3099F5D3}" destId="{4D366681-26B8-4B4C-A7E1-947B530231D4}" srcOrd="0" destOrd="0" presId="urn:microsoft.com/office/officeart/2018/2/layout/IconCircleList"/>
    <dgm:cxn modelId="{6BFF9C05-6799-4FC6-B399-BE0E261E9E1A}" type="presOf" srcId="{A9856002-042E-48B2-8C4E-73EB42700217}" destId="{218DB1FD-1112-451B-B0EC-609340447C41}" srcOrd="0" destOrd="0" presId="urn:microsoft.com/office/officeart/2018/2/layout/IconCircleList"/>
    <dgm:cxn modelId="{10265053-2965-416C-9F84-6B09305544DD}" type="presOf" srcId="{90404774-9153-430D-A68F-4C641315B18B}" destId="{E00A86AE-589E-478E-8CDA-035F78BC00A2}" srcOrd="0" destOrd="0" presId="urn:microsoft.com/office/officeart/2018/2/layout/IconCircleList"/>
    <dgm:cxn modelId="{69BE59CF-01DE-4AC3-BC8D-8111B89905F3}" srcId="{58C810A5-A488-4782-B6F3-093B7BC19B24}" destId="{A48666BD-7DBD-4C0A-9764-5FE682AFE3D6}" srcOrd="2" destOrd="0" parTransId="{34102ECF-D6DF-42FC-802F-EDA2ABB1EFE7}" sibTransId="{250C31B0-892C-44D6-939D-9B7E3099F5D3}"/>
    <dgm:cxn modelId="{4DF309AA-A71A-4BBB-B60E-662B98118E72}" type="presOf" srcId="{A48666BD-7DBD-4C0A-9764-5FE682AFE3D6}" destId="{3DBE4873-4065-4757-91D7-E207B7FB1EF0}" srcOrd="0" destOrd="0" presId="urn:microsoft.com/office/officeart/2018/2/layout/IconCircleList"/>
    <dgm:cxn modelId="{54713DFC-E98A-4B51-B549-36D2FBA72860}" type="presOf" srcId="{901403A5-C96C-45EC-AE52-9E5FA969910E}" destId="{9C8B1C9E-3495-49E0-8819-038CE95AFC72}" srcOrd="0" destOrd="0" presId="urn:microsoft.com/office/officeart/2018/2/layout/IconCircleList"/>
    <dgm:cxn modelId="{E912171E-34EB-406D-8DC9-DFB4AC775759}" srcId="{58C810A5-A488-4782-B6F3-093B7BC19B24}" destId="{90404774-9153-430D-A68F-4C641315B18B}" srcOrd="1" destOrd="0" parTransId="{ED9362B2-EAB5-4673-959E-C2D4C0B41A81}" sibTransId="{901403A5-C96C-45EC-AE52-9E5FA969910E}"/>
    <dgm:cxn modelId="{012C66BE-7A25-4D26-83EA-AAB57F8F79A0}" type="presParOf" srcId="{21FC47C7-49DF-449E-B692-17564629001E}" destId="{A99C9EF4-F77E-4557-9997-8392007D187C}" srcOrd="0" destOrd="0" presId="urn:microsoft.com/office/officeart/2018/2/layout/IconCircleList"/>
    <dgm:cxn modelId="{6505803F-4345-4072-9C95-368D3812FC8F}" type="presParOf" srcId="{A99C9EF4-F77E-4557-9997-8392007D187C}" destId="{2E5C8835-DC8A-4890-BA8B-1C000DA7B35A}" srcOrd="0" destOrd="0" presId="urn:microsoft.com/office/officeart/2018/2/layout/IconCircleList"/>
    <dgm:cxn modelId="{D62AB571-7C21-40F9-BF72-7B8BF29799EA}" type="presParOf" srcId="{2E5C8835-DC8A-4890-BA8B-1C000DA7B35A}" destId="{4D628EFD-DF92-4D2B-95B1-1B9B7F3331E3}" srcOrd="0" destOrd="0" presId="urn:microsoft.com/office/officeart/2018/2/layout/IconCircleList"/>
    <dgm:cxn modelId="{9E013E67-A5C1-42DC-B0C8-F4A8635CD6F7}" type="presParOf" srcId="{2E5C8835-DC8A-4890-BA8B-1C000DA7B35A}" destId="{642E8224-2FB2-4F9A-AFBC-B084AE775202}" srcOrd="1" destOrd="0" presId="urn:microsoft.com/office/officeart/2018/2/layout/IconCircleList"/>
    <dgm:cxn modelId="{28F29D3D-CDFC-429D-8B2F-A5C1F9676AAB}" type="presParOf" srcId="{2E5C8835-DC8A-4890-BA8B-1C000DA7B35A}" destId="{1ED053A4-B910-413D-8E2B-A814EDF9D26B}" srcOrd="2" destOrd="0" presId="urn:microsoft.com/office/officeart/2018/2/layout/IconCircleList"/>
    <dgm:cxn modelId="{704619DC-5FDD-4875-8CD3-4625C716BDD5}" type="presParOf" srcId="{2E5C8835-DC8A-4890-BA8B-1C000DA7B35A}" destId="{CCBF60CF-628F-44D5-ACA5-04657F66D2F9}" srcOrd="3" destOrd="0" presId="urn:microsoft.com/office/officeart/2018/2/layout/IconCircleList"/>
    <dgm:cxn modelId="{03DB498D-652E-4BC7-A126-F31D5B84B718}" type="presParOf" srcId="{A99C9EF4-F77E-4557-9997-8392007D187C}" destId="{0BE73F46-B2BF-4B62-9FF4-82D33B846334}" srcOrd="1" destOrd="0" presId="urn:microsoft.com/office/officeart/2018/2/layout/IconCircleList"/>
    <dgm:cxn modelId="{1FEB3274-4610-415E-AB8C-09CC1613213E}" type="presParOf" srcId="{A99C9EF4-F77E-4557-9997-8392007D187C}" destId="{C336113D-FAE9-4799-ADC4-2E9DF58D8E99}" srcOrd="2" destOrd="0" presId="urn:microsoft.com/office/officeart/2018/2/layout/IconCircleList"/>
    <dgm:cxn modelId="{15C94C0A-979B-4DF7-8C04-62488E0C4B4F}" type="presParOf" srcId="{C336113D-FAE9-4799-ADC4-2E9DF58D8E99}" destId="{0FD0E681-173D-4C4C-80A6-3D79F8ADB75D}" srcOrd="0" destOrd="0" presId="urn:microsoft.com/office/officeart/2018/2/layout/IconCircleList"/>
    <dgm:cxn modelId="{ECB7D574-ABB6-4385-AF82-3D78AF1FACD4}" type="presParOf" srcId="{C336113D-FAE9-4799-ADC4-2E9DF58D8E99}" destId="{E0007491-EDFD-4348-B0CC-7796F0F328B9}" srcOrd="1" destOrd="0" presId="urn:microsoft.com/office/officeart/2018/2/layout/IconCircleList"/>
    <dgm:cxn modelId="{A56C4EA6-DAD1-44B5-BA39-F804E0C6A289}" type="presParOf" srcId="{C336113D-FAE9-4799-ADC4-2E9DF58D8E99}" destId="{275AA0C9-DA8A-48C9-AC3E-7739623738DD}" srcOrd="2" destOrd="0" presId="urn:microsoft.com/office/officeart/2018/2/layout/IconCircleList"/>
    <dgm:cxn modelId="{7AA13194-835A-4792-B733-E92361BC7672}" type="presParOf" srcId="{C336113D-FAE9-4799-ADC4-2E9DF58D8E99}" destId="{E00A86AE-589E-478E-8CDA-035F78BC00A2}" srcOrd="3" destOrd="0" presId="urn:microsoft.com/office/officeart/2018/2/layout/IconCircleList"/>
    <dgm:cxn modelId="{9393A207-B226-4CB6-9293-BB1D76FDF088}" type="presParOf" srcId="{A99C9EF4-F77E-4557-9997-8392007D187C}" destId="{9C8B1C9E-3495-49E0-8819-038CE95AFC72}" srcOrd="3" destOrd="0" presId="urn:microsoft.com/office/officeart/2018/2/layout/IconCircleList"/>
    <dgm:cxn modelId="{698398F5-7D80-4EF4-945E-34167F7949BB}" type="presParOf" srcId="{A99C9EF4-F77E-4557-9997-8392007D187C}" destId="{C017237D-E252-4C3E-8C4C-DF2B080F14A6}" srcOrd="4" destOrd="0" presId="urn:microsoft.com/office/officeart/2018/2/layout/IconCircleList"/>
    <dgm:cxn modelId="{EB2E8B95-C914-4738-A9D1-DAB2249887B6}" type="presParOf" srcId="{C017237D-E252-4C3E-8C4C-DF2B080F14A6}" destId="{0C673E36-C940-4FCF-975D-1673D86CCE82}" srcOrd="0" destOrd="0" presId="urn:microsoft.com/office/officeart/2018/2/layout/IconCircleList"/>
    <dgm:cxn modelId="{0EDF2F22-6968-4915-BED1-BF0FBFD5CB73}" type="presParOf" srcId="{C017237D-E252-4C3E-8C4C-DF2B080F14A6}" destId="{DE103A20-C098-422C-96D7-81B96A458022}" srcOrd="1" destOrd="0" presId="urn:microsoft.com/office/officeart/2018/2/layout/IconCircleList"/>
    <dgm:cxn modelId="{3AB329EC-81B5-4C8B-AE03-E6F4C5670012}" type="presParOf" srcId="{C017237D-E252-4C3E-8C4C-DF2B080F14A6}" destId="{3A6CC051-0F92-40CC-B1C1-E33C8236B1E5}" srcOrd="2" destOrd="0" presId="urn:microsoft.com/office/officeart/2018/2/layout/IconCircleList"/>
    <dgm:cxn modelId="{1D9AA77D-5BA4-4AEE-91E9-26479A028CD7}" type="presParOf" srcId="{C017237D-E252-4C3E-8C4C-DF2B080F14A6}" destId="{3DBE4873-4065-4757-91D7-E207B7FB1EF0}" srcOrd="3" destOrd="0" presId="urn:microsoft.com/office/officeart/2018/2/layout/IconCircleList"/>
    <dgm:cxn modelId="{64EEF823-7726-4381-99B0-E833026926CA}" type="presParOf" srcId="{A99C9EF4-F77E-4557-9997-8392007D187C}" destId="{4D366681-26B8-4B4C-A7E1-947B530231D4}" srcOrd="5" destOrd="0" presId="urn:microsoft.com/office/officeart/2018/2/layout/IconCircleList"/>
    <dgm:cxn modelId="{019E5BD1-8ED4-4E48-B332-C0EE830B9FB8}" type="presParOf" srcId="{A99C9EF4-F77E-4557-9997-8392007D187C}" destId="{7F0A27C6-0AF1-4BEC-9EF2-6DD37AFD94AA}" srcOrd="6" destOrd="0" presId="urn:microsoft.com/office/officeart/2018/2/layout/IconCircleList"/>
    <dgm:cxn modelId="{042C4DE5-D4CF-47C8-A32F-AD5E43705009}" type="presParOf" srcId="{7F0A27C6-0AF1-4BEC-9EF2-6DD37AFD94AA}" destId="{639EE99A-0529-4662-ACEB-5192D6A185AD}" srcOrd="0" destOrd="0" presId="urn:microsoft.com/office/officeart/2018/2/layout/IconCircleList"/>
    <dgm:cxn modelId="{3F5B4314-E63C-4055-BA2E-9A7E734A45ED}" type="presParOf" srcId="{7F0A27C6-0AF1-4BEC-9EF2-6DD37AFD94AA}" destId="{55E38A0C-35E2-4063-9265-CCB8F3132618}" srcOrd="1" destOrd="0" presId="urn:microsoft.com/office/officeart/2018/2/layout/IconCircleList"/>
    <dgm:cxn modelId="{F39ED93D-6A86-4B9B-B89E-45015594A092}" type="presParOf" srcId="{7F0A27C6-0AF1-4BEC-9EF2-6DD37AFD94AA}" destId="{1CB6355E-0535-4967-A06C-AB4B9B068128}" srcOrd="2" destOrd="0" presId="urn:microsoft.com/office/officeart/2018/2/layout/IconCircleList"/>
    <dgm:cxn modelId="{461007EE-69BB-4639-98B0-A3A1CCD9173C}" type="presParOf" srcId="{7F0A27C6-0AF1-4BEC-9EF2-6DD37AFD94AA}" destId="{218DB1FD-1112-451B-B0EC-609340447C4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26CF42-C5F7-4AA8-9F39-F225E3930CF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449D4C-D888-4BA9-9BB8-3CDADA25EDE9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Projesi desteklenen kurum/kuruluşlar, belirtilen fuar döneminde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en az iki (2), en fazla üç (3) tam gün</a:t>
          </a: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 eğitim-öğretim saatleri süresince Bilim Fuarını gerçekleştirmek zorundadır. </a:t>
          </a:r>
        </a:p>
        <a:p>
          <a:pPr>
            <a:lnSpc>
              <a:spcPct val="100000"/>
            </a:lnSpc>
          </a:pPr>
          <a:r>
            <a:rPr lang="tr-TR" sz="20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***(2 gün tercih etmenizi öneririz. Başlama saati en geç 10.00 olabilir.) Tarih belirlerken resmi tatil, yazılı dönemlerini dikkate almanızı öneririz)</a:t>
          </a:r>
          <a:endParaRPr lang="en-US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50DDD9-A49B-4F29-85FA-74AC5EE711BC}" type="parTrans" cxnId="{B181AC29-4AFE-473E-896B-53430E572348}">
      <dgm:prSet/>
      <dgm:spPr/>
      <dgm:t>
        <a:bodyPr/>
        <a:lstStyle/>
        <a:p>
          <a:endParaRPr lang="en-US"/>
        </a:p>
      </dgm:t>
    </dgm:pt>
    <dgm:pt modelId="{48468E3E-F7A0-47A3-86F8-1729ABB9C501}" type="sibTrans" cxnId="{B181AC29-4AFE-473E-896B-53430E572348}">
      <dgm:prSet/>
      <dgm:spPr/>
      <dgm:t>
        <a:bodyPr/>
        <a:lstStyle/>
        <a:p>
          <a:endParaRPr lang="en-US"/>
        </a:p>
      </dgm:t>
    </dgm:pt>
    <dgm:pt modelId="{173DF203-66A0-40BD-86CF-659682F79251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İki kurum/kuruluşun ortak proje başvurusu yapmaları durumunda Bilim Fuarı,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proje yürütücüsü kurum/kuruluşun yerleşkesinde </a:t>
          </a: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ve 4006-A Bilim Fuarları Kılavuzu’nda belirtildiği şekilde gerçekleştirilir.</a:t>
          </a:r>
          <a:r>
            <a:rPr lang="tr-TR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tr-TR" sz="200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83856-D92E-4837-BB94-0DB70F28C137}" type="parTrans" cxnId="{7A592A54-7999-46A7-81A4-6C2CBC43F7BB}">
      <dgm:prSet/>
      <dgm:spPr/>
      <dgm:t>
        <a:bodyPr/>
        <a:lstStyle/>
        <a:p>
          <a:endParaRPr lang="en-US"/>
        </a:p>
      </dgm:t>
    </dgm:pt>
    <dgm:pt modelId="{559D2E2B-B8E5-4F98-BFC6-6ACCA84D0F92}" type="sibTrans" cxnId="{7A592A54-7999-46A7-81A4-6C2CBC43F7BB}">
      <dgm:prSet/>
      <dgm:spPr/>
      <dgm:t>
        <a:bodyPr/>
        <a:lstStyle/>
        <a:p>
          <a:endParaRPr lang="en-US"/>
        </a:p>
      </dgm:t>
    </dgm:pt>
    <dgm:pt modelId="{72F2EAE6-4606-424B-8577-19E44D551396}" type="pres">
      <dgm:prSet presAssocID="{1126CF42-C5F7-4AA8-9F39-F225E3930CF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32B9C23-666B-4066-9115-B81F11B13591}" type="pres">
      <dgm:prSet presAssocID="{3C449D4C-D888-4BA9-9BB8-3CDADA25EDE9}" presName="compNode" presStyleCnt="0"/>
      <dgm:spPr/>
    </dgm:pt>
    <dgm:pt modelId="{C59C04C7-AD14-483B-87F8-406A8A75097B}" type="pres">
      <dgm:prSet presAssocID="{3C449D4C-D888-4BA9-9BB8-3CDADA25EDE9}" presName="bgRect" presStyleLbl="bgShp" presStyleIdx="0" presStyleCnt="2" custLinFactNeighborY="-1466"/>
      <dgm:spPr>
        <a:solidFill>
          <a:srgbClr val="AD99C3"/>
        </a:solidFill>
      </dgm:spPr>
    </dgm:pt>
    <dgm:pt modelId="{4834619B-A611-417A-A823-AAE27D828B2C}" type="pres">
      <dgm:prSet presAssocID="{3C449D4C-D888-4BA9-9BB8-3CDADA25EDE9}" presName="iconRect" presStyleLbl="node1" presStyleIdx="0" presStyleCnt="2"/>
      <dgm:spPr>
        <a:blipFill>
          <a:blip xmlns:r="http://schemas.openxmlformats.org/officeDocument/2006/relationships" r:embed="rId1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BD3D2905-848D-40DC-895C-4522E168DC27}" type="pres">
      <dgm:prSet presAssocID="{3C449D4C-D888-4BA9-9BB8-3CDADA25EDE9}" presName="spaceRect" presStyleCnt="0"/>
      <dgm:spPr/>
    </dgm:pt>
    <dgm:pt modelId="{547ACB4A-A45B-488E-BF8F-DD89C77DFEFD}" type="pres">
      <dgm:prSet presAssocID="{3C449D4C-D888-4BA9-9BB8-3CDADA25EDE9}" presName="parTx" presStyleLbl="revTx" presStyleIdx="0" presStyleCnt="2" custScaleX="104360" custLinFactNeighborY="-502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95AE6179-AC3E-44C1-ABAB-875FD481AE29}" type="pres">
      <dgm:prSet presAssocID="{48468E3E-F7A0-47A3-86F8-1729ABB9C501}" presName="sibTrans" presStyleCnt="0"/>
      <dgm:spPr/>
    </dgm:pt>
    <dgm:pt modelId="{DDCBB5E5-9196-48CB-A151-8A91A802E262}" type="pres">
      <dgm:prSet presAssocID="{173DF203-66A0-40BD-86CF-659682F79251}" presName="compNode" presStyleCnt="0"/>
      <dgm:spPr/>
    </dgm:pt>
    <dgm:pt modelId="{A4FAE0CB-C5F5-4FB4-A10F-5ED7C5D77986}" type="pres">
      <dgm:prSet presAssocID="{173DF203-66A0-40BD-86CF-659682F79251}" presName="bgRect" presStyleLbl="bgShp" presStyleIdx="1" presStyleCnt="2"/>
      <dgm:spPr>
        <a:solidFill>
          <a:srgbClr val="AD99C3"/>
        </a:solidFill>
      </dgm:spPr>
    </dgm:pt>
    <dgm:pt modelId="{1D9EA56F-1A9B-478A-A904-25A22991CF3A}" type="pres">
      <dgm:prSet presAssocID="{173DF203-66A0-40BD-86CF-659682F79251}" presName="iconRect" presStyleLbl="node1" presStyleIdx="1" presStyleCnt="2"/>
      <dgm:spPr>
        <a:blipFill>
          <a:blip xmlns:r="http://schemas.openxmlformats.org/officeDocument/2006/relationships"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Cam Kap"/>
        </a:ext>
      </dgm:extLst>
    </dgm:pt>
    <dgm:pt modelId="{82B13959-8818-42BC-A126-3353878178C1}" type="pres">
      <dgm:prSet presAssocID="{173DF203-66A0-40BD-86CF-659682F79251}" presName="spaceRect" presStyleCnt="0"/>
      <dgm:spPr/>
    </dgm:pt>
    <dgm:pt modelId="{957DE3C5-400B-403E-A736-97019A9948BF}" type="pres">
      <dgm:prSet presAssocID="{173DF203-66A0-40BD-86CF-659682F79251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B181AC29-4AFE-473E-896B-53430E572348}" srcId="{1126CF42-C5F7-4AA8-9F39-F225E3930CFB}" destId="{3C449D4C-D888-4BA9-9BB8-3CDADA25EDE9}" srcOrd="0" destOrd="0" parTransId="{FE50DDD9-A49B-4F29-85FA-74AC5EE711BC}" sibTransId="{48468E3E-F7A0-47A3-86F8-1729ABB9C501}"/>
    <dgm:cxn modelId="{CBF4F664-2378-4474-939E-503A7256207C}" type="presOf" srcId="{173DF203-66A0-40BD-86CF-659682F79251}" destId="{957DE3C5-400B-403E-A736-97019A9948BF}" srcOrd="0" destOrd="0" presId="urn:microsoft.com/office/officeart/2018/2/layout/IconVerticalSolidList"/>
    <dgm:cxn modelId="{63DF8706-BD52-4249-A219-80F271E70213}" type="presOf" srcId="{3C449D4C-D888-4BA9-9BB8-3CDADA25EDE9}" destId="{547ACB4A-A45B-488E-BF8F-DD89C77DFEFD}" srcOrd="0" destOrd="0" presId="urn:microsoft.com/office/officeart/2018/2/layout/IconVerticalSolidList"/>
    <dgm:cxn modelId="{7A592A54-7999-46A7-81A4-6C2CBC43F7BB}" srcId="{1126CF42-C5F7-4AA8-9F39-F225E3930CFB}" destId="{173DF203-66A0-40BD-86CF-659682F79251}" srcOrd="1" destOrd="0" parTransId="{26D83856-D92E-4837-BB94-0DB70F28C137}" sibTransId="{559D2E2B-B8E5-4F98-BFC6-6ACCA84D0F92}"/>
    <dgm:cxn modelId="{1ED2501B-9083-4C86-9B8E-7A7FEAF62E77}" type="presOf" srcId="{1126CF42-C5F7-4AA8-9F39-F225E3930CFB}" destId="{72F2EAE6-4606-424B-8577-19E44D551396}" srcOrd="0" destOrd="0" presId="urn:microsoft.com/office/officeart/2018/2/layout/IconVerticalSolidList"/>
    <dgm:cxn modelId="{8CB43B02-C331-4488-874E-0163C6FEED5E}" type="presParOf" srcId="{72F2EAE6-4606-424B-8577-19E44D551396}" destId="{B32B9C23-666B-4066-9115-B81F11B13591}" srcOrd="0" destOrd="0" presId="urn:microsoft.com/office/officeart/2018/2/layout/IconVerticalSolidList"/>
    <dgm:cxn modelId="{B4F3562E-D679-446C-B18E-77C3BF1AB37A}" type="presParOf" srcId="{B32B9C23-666B-4066-9115-B81F11B13591}" destId="{C59C04C7-AD14-483B-87F8-406A8A75097B}" srcOrd="0" destOrd="0" presId="urn:microsoft.com/office/officeart/2018/2/layout/IconVerticalSolidList"/>
    <dgm:cxn modelId="{8CA1A6AA-22A8-4269-8CCE-D1CF0EAEFF51}" type="presParOf" srcId="{B32B9C23-666B-4066-9115-B81F11B13591}" destId="{4834619B-A611-417A-A823-AAE27D828B2C}" srcOrd="1" destOrd="0" presId="urn:microsoft.com/office/officeart/2018/2/layout/IconVerticalSolidList"/>
    <dgm:cxn modelId="{E9850DE2-699D-4960-BE00-04DC8950598D}" type="presParOf" srcId="{B32B9C23-666B-4066-9115-B81F11B13591}" destId="{BD3D2905-848D-40DC-895C-4522E168DC27}" srcOrd="2" destOrd="0" presId="urn:microsoft.com/office/officeart/2018/2/layout/IconVerticalSolidList"/>
    <dgm:cxn modelId="{1DA5CDB8-E2FB-4AE4-A6BA-84CC6C09C540}" type="presParOf" srcId="{B32B9C23-666B-4066-9115-B81F11B13591}" destId="{547ACB4A-A45B-488E-BF8F-DD89C77DFEFD}" srcOrd="3" destOrd="0" presId="urn:microsoft.com/office/officeart/2018/2/layout/IconVerticalSolidList"/>
    <dgm:cxn modelId="{81C8032B-0F69-4245-A4B7-6F6CC335ACC8}" type="presParOf" srcId="{72F2EAE6-4606-424B-8577-19E44D551396}" destId="{95AE6179-AC3E-44C1-ABAB-875FD481AE29}" srcOrd="1" destOrd="0" presId="urn:microsoft.com/office/officeart/2018/2/layout/IconVerticalSolidList"/>
    <dgm:cxn modelId="{BEFD4094-72EC-46DD-B005-378F6CFB49F2}" type="presParOf" srcId="{72F2EAE6-4606-424B-8577-19E44D551396}" destId="{DDCBB5E5-9196-48CB-A151-8A91A802E262}" srcOrd="2" destOrd="0" presId="urn:microsoft.com/office/officeart/2018/2/layout/IconVerticalSolidList"/>
    <dgm:cxn modelId="{05B1D9CC-7FE5-4048-9207-24EFAA3992D7}" type="presParOf" srcId="{DDCBB5E5-9196-48CB-A151-8A91A802E262}" destId="{A4FAE0CB-C5F5-4FB4-A10F-5ED7C5D77986}" srcOrd="0" destOrd="0" presId="urn:microsoft.com/office/officeart/2018/2/layout/IconVerticalSolidList"/>
    <dgm:cxn modelId="{0D6258CE-4AE9-4754-ACDA-02E4834D9D9E}" type="presParOf" srcId="{DDCBB5E5-9196-48CB-A151-8A91A802E262}" destId="{1D9EA56F-1A9B-478A-A904-25A22991CF3A}" srcOrd="1" destOrd="0" presId="urn:microsoft.com/office/officeart/2018/2/layout/IconVerticalSolidList"/>
    <dgm:cxn modelId="{BB464F82-A0AB-4C13-9C07-E61B45F3795E}" type="presParOf" srcId="{DDCBB5E5-9196-48CB-A151-8A91A802E262}" destId="{82B13959-8818-42BC-A126-3353878178C1}" srcOrd="2" destOrd="0" presId="urn:microsoft.com/office/officeart/2018/2/layout/IconVerticalSolidList"/>
    <dgm:cxn modelId="{D8C24991-032B-440F-89FA-FD4277AA1EA6}" type="presParOf" srcId="{DDCBB5E5-9196-48CB-A151-8A91A802E262}" destId="{957DE3C5-400B-403E-A736-97019A9948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C680C5-85CC-4F91-8EB1-030438CE16D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6A6602-7C32-44E4-8652-3573059A8615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Proje yürütücüsünün başvuru sırasında beyan ettiği e-posta adresine sözleşme linki gönderilir.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Sözleşme</a:t>
          </a: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;</a:t>
          </a:r>
        </a:p>
        <a:p>
          <a:pPr algn="l">
            <a:lnSpc>
              <a:spcPct val="100000"/>
            </a:lnSpc>
          </a:pP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Proje Yürütücüsü</a:t>
          </a: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,</a:t>
          </a:r>
        </a:p>
        <a:p>
          <a:pPr algn="l">
            <a:lnSpc>
              <a:spcPct val="100000"/>
            </a:lnSpc>
          </a:pP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Proje Yürütücüsü Kurum/Kuruluş Müdürü </a:t>
          </a: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ve</a:t>
          </a:r>
        </a:p>
        <a:p>
          <a:pPr algn="l">
            <a:lnSpc>
              <a:spcPct val="100000"/>
            </a:lnSpc>
          </a:pP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İl/İlçe Milli Eğitim </a:t>
          </a: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Müdürü</a:t>
          </a:r>
        </a:p>
        <a:p>
          <a:pPr algn="l">
            <a:lnSpc>
              <a:spcPct val="100000"/>
            </a:lnSpc>
          </a:pP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tarafından e-imza ile imzalanır.</a:t>
          </a:r>
          <a:endParaRPr lang="en-U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0FD203-FFC3-47AB-A7CE-3AB89DC868ED}" type="parTrans" cxnId="{743AF2F2-CCCE-40F3-B21A-3BE7819154AA}">
      <dgm:prSet/>
      <dgm:spPr/>
      <dgm:t>
        <a:bodyPr/>
        <a:lstStyle/>
        <a:p>
          <a:endParaRPr lang="en-US"/>
        </a:p>
      </dgm:t>
    </dgm:pt>
    <dgm:pt modelId="{FB3CCAE8-172E-4179-8916-89656140A1B6}" type="sibTrans" cxnId="{743AF2F2-CCCE-40F3-B21A-3BE7819154AA}">
      <dgm:prSet/>
      <dgm:spPr/>
      <dgm:t>
        <a:bodyPr/>
        <a:lstStyle/>
        <a:p>
          <a:endParaRPr lang="en-US"/>
        </a:p>
      </dgm:t>
    </dgm:pt>
    <dgm:pt modelId="{D7EDB163-CD5A-4032-A694-10B121D66046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000" b="0" i="0" dirty="0" smtClean="0">
              <a:latin typeface="Arial" panose="020B0604020202020204" pitchFamily="34" charset="0"/>
              <a:cs typeface="Arial" panose="020B0604020202020204" pitchFamily="34" charset="0"/>
            </a:rPr>
            <a:t>İki </a:t>
          </a: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kurum/kuruluşun </a:t>
          </a:r>
          <a:r>
            <a:rPr lang="tr-TR" sz="2000" b="1" i="0" u="sng" dirty="0">
              <a:latin typeface="Arial" panose="020B0604020202020204" pitchFamily="34" charset="0"/>
              <a:cs typeface="Arial" panose="020B0604020202020204" pitchFamily="34" charset="0"/>
            </a:rPr>
            <a:t>ortak proje </a:t>
          </a: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başvurusu yapmaları durumunda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Sözleşme; </a:t>
          </a:r>
          <a:endParaRPr lang="tr-TR" sz="2000" b="1" i="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</a:pP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Proje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Yürütücüsü, </a:t>
          </a:r>
          <a:endParaRPr lang="tr-TR" sz="2000" b="1" i="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</a:pP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Proje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Yürütücüsü Kurum/Kuruluş Müdürü</a:t>
          </a: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,</a:t>
          </a:r>
        </a:p>
        <a:p>
          <a:pPr algn="l">
            <a:lnSpc>
              <a:spcPct val="100000"/>
            </a:lnSpc>
          </a:pP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Katılımcı Kurum/Kuruluş Müdürü ve </a:t>
          </a:r>
          <a:endParaRPr lang="tr-TR" sz="2000" b="1" i="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</a:pP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İl/İlçe </a:t>
          </a:r>
          <a:r>
            <a:rPr lang="tr-TR" sz="2000" b="1" i="0" dirty="0">
              <a:latin typeface="Arial" panose="020B0604020202020204" pitchFamily="34" charset="0"/>
              <a:cs typeface="Arial" panose="020B0604020202020204" pitchFamily="34" charset="0"/>
            </a:rPr>
            <a:t>Milli Eğitim </a:t>
          </a:r>
          <a:r>
            <a:rPr lang="tr-TR" sz="2000" b="1" i="0" dirty="0" smtClean="0">
              <a:latin typeface="Arial" panose="020B0604020202020204" pitchFamily="34" charset="0"/>
              <a:cs typeface="Arial" panose="020B0604020202020204" pitchFamily="34" charset="0"/>
            </a:rPr>
            <a:t>Müdürü</a:t>
          </a:r>
        </a:p>
        <a:p>
          <a:pPr algn="l">
            <a:lnSpc>
              <a:spcPct val="100000"/>
            </a:lnSpc>
          </a:pPr>
          <a:r>
            <a:rPr lang="tr-TR" sz="2000" b="0" i="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okullar iki ilçedense iki ilçe </a:t>
          </a:r>
          <a:r>
            <a:rPr lang="tr-TR" sz="2000" b="0" i="0" dirty="0" err="1">
              <a:latin typeface="Arial" panose="020B0604020202020204" pitchFamily="34" charset="0"/>
              <a:cs typeface="Arial" panose="020B0604020202020204" pitchFamily="34" charset="0"/>
            </a:rPr>
            <a:t>müd</a:t>
          </a:r>
          <a:r>
            <a:rPr lang="tr-TR" sz="2000" b="0" i="0" dirty="0">
              <a:latin typeface="Arial" panose="020B0604020202020204" pitchFamily="34" charset="0"/>
              <a:cs typeface="Arial" panose="020B0604020202020204" pitchFamily="34" charset="0"/>
            </a:rPr>
            <a:t>.) tarafından e-imza ile imzalanır. 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020807-6D54-4BA0-A348-E8298164D5C9}" type="parTrans" cxnId="{F069362F-1CFD-492D-A514-8A1436B74E16}">
      <dgm:prSet/>
      <dgm:spPr/>
      <dgm:t>
        <a:bodyPr/>
        <a:lstStyle/>
        <a:p>
          <a:endParaRPr lang="en-US"/>
        </a:p>
      </dgm:t>
    </dgm:pt>
    <dgm:pt modelId="{EE67D7B5-A021-4C5B-8335-E49891EFCE32}" type="sibTrans" cxnId="{F069362F-1CFD-492D-A514-8A1436B74E16}">
      <dgm:prSet/>
      <dgm:spPr/>
      <dgm:t>
        <a:bodyPr/>
        <a:lstStyle/>
        <a:p>
          <a:endParaRPr lang="en-US"/>
        </a:p>
      </dgm:t>
    </dgm:pt>
    <dgm:pt modelId="{9D89CDB4-C415-4164-91B7-B0AEB430FDC7}" type="pres">
      <dgm:prSet presAssocID="{31C680C5-85CC-4F91-8EB1-030438CE16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DB297209-3D2E-44DE-8663-DFE6409FCC43}" type="pres">
      <dgm:prSet presAssocID="{6B6A6602-7C32-44E4-8652-3573059A8615}" presName="hierRoot1" presStyleCnt="0"/>
      <dgm:spPr/>
    </dgm:pt>
    <dgm:pt modelId="{CDF17891-829F-458B-A913-4B96B77E04E8}" type="pres">
      <dgm:prSet presAssocID="{6B6A6602-7C32-44E4-8652-3573059A8615}" presName="composite" presStyleCnt="0"/>
      <dgm:spPr/>
    </dgm:pt>
    <dgm:pt modelId="{D0AD71B3-9A6C-42FC-A29D-F8B108E66C90}" type="pres">
      <dgm:prSet presAssocID="{6B6A6602-7C32-44E4-8652-3573059A8615}" presName="background" presStyleLbl="node0" presStyleIdx="0" presStyleCnt="2"/>
      <dgm:spPr>
        <a:solidFill>
          <a:srgbClr val="AD99C3"/>
        </a:solidFill>
      </dgm:spPr>
    </dgm:pt>
    <dgm:pt modelId="{6CA48E00-4B51-4799-91EF-F8A3CAED6313}" type="pres">
      <dgm:prSet presAssocID="{6B6A6602-7C32-44E4-8652-3573059A8615}" presName="text" presStyleLbl="fgAcc0" presStyleIdx="0" presStyleCnt="2" custScaleX="176018" custScaleY="171105" custLinFactNeighborX="-4632" custLinFactNeighborY="-5215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14D35C8-3367-42CC-A643-5E94B215A7C6}" type="pres">
      <dgm:prSet presAssocID="{6B6A6602-7C32-44E4-8652-3573059A8615}" presName="hierChild2" presStyleCnt="0"/>
      <dgm:spPr/>
    </dgm:pt>
    <dgm:pt modelId="{DECE8E6F-249E-42DE-B9D2-FC6DAE53D811}" type="pres">
      <dgm:prSet presAssocID="{D7EDB163-CD5A-4032-A694-10B121D66046}" presName="hierRoot1" presStyleCnt="0"/>
      <dgm:spPr/>
    </dgm:pt>
    <dgm:pt modelId="{19CB6F68-C29F-4DFC-97BD-881391C6BC3E}" type="pres">
      <dgm:prSet presAssocID="{D7EDB163-CD5A-4032-A694-10B121D66046}" presName="composite" presStyleCnt="0"/>
      <dgm:spPr/>
    </dgm:pt>
    <dgm:pt modelId="{94EE2760-EE23-4426-B838-C455660816A9}" type="pres">
      <dgm:prSet presAssocID="{D7EDB163-CD5A-4032-A694-10B121D66046}" presName="background" presStyleLbl="node0" presStyleIdx="1" presStyleCnt="2"/>
      <dgm:spPr>
        <a:solidFill>
          <a:srgbClr val="AD99C3"/>
        </a:solidFill>
      </dgm:spPr>
    </dgm:pt>
    <dgm:pt modelId="{E735EC16-F856-49ED-85DA-C0F6057D878F}" type="pres">
      <dgm:prSet presAssocID="{D7EDB163-CD5A-4032-A694-10B121D66046}" presName="text" presStyleLbl="fgAcc0" presStyleIdx="1" presStyleCnt="2" custScaleX="183946" custScaleY="170114" custLinFactNeighborX="-822" custLinFactNeighborY="-5216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34D2485-D57B-4480-905B-21B85AFCB95B}" type="pres">
      <dgm:prSet presAssocID="{D7EDB163-CD5A-4032-A694-10B121D66046}" presName="hierChild2" presStyleCnt="0"/>
      <dgm:spPr/>
    </dgm:pt>
  </dgm:ptLst>
  <dgm:cxnLst>
    <dgm:cxn modelId="{F485D3E1-F8F8-4D09-8841-49D43B22F59A}" type="presOf" srcId="{31C680C5-85CC-4F91-8EB1-030438CE16D8}" destId="{9D89CDB4-C415-4164-91B7-B0AEB430FDC7}" srcOrd="0" destOrd="0" presId="urn:microsoft.com/office/officeart/2005/8/layout/hierarchy1"/>
    <dgm:cxn modelId="{F069362F-1CFD-492D-A514-8A1436B74E16}" srcId="{31C680C5-85CC-4F91-8EB1-030438CE16D8}" destId="{D7EDB163-CD5A-4032-A694-10B121D66046}" srcOrd="1" destOrd="0" parTransId="{E3020807-6D54-4BA0-A348-E8298164D5C9}" sibTransId="{EE67D7B5-A021-4C5B-8335-E49891EFCE32}"/>
    <dgm:cxn modelId="{FAF7EF47-23A5-4489-938D-2A68BAAA25D8}" type="presOf" srcId="{6B6A6602-7C32-44E4-8652-3573059A8615}" destId="{6CA48E00-4B51-4799-91EF-F8A3CAED6313}" srcOrd="0" destOrd="0" presId="urn:microsoft.com/office/officeart/2005/8/layout/hierarchy1"/>
    <dgm:cxn modelId="{743AF2F2-CCCE-40F3-B21A-3BE7819154AA}" srcId="{31C680C5-85CC-4F91-8EB1-030438CE16D8}" destId="{6B6A6602-7C32-44E4-8652-3573059A8615}" srcOrd="0" destOrd="0" parTransId="{030FD203-FFC3-47AB-A7CE-3AB89DC868ED}" sibTransId="{FB3CCAE8-172E-4179-8916-89656140A1B6}"/>
    <dgm:cxn modelId="{827ED6D2-96E3-42B1-8192-43C805279AAD}" type="presOf" srcId="{D7EDB163-CD5A-4032-A694-10B121D66046}" destId="{E735EC16-F856-49ED-85DA-C0F6057D878F}" srcOrd="0" destOrd="0" presId="urn:microsoft.com/office/officeart/2005/8/layout/hierarchy1"/>
    <dgm:cxn modelId="{8E48B482-6519-45EA-8D2F-B46B19089CCE}" type="presParOf" srcId="{9D89CDB4-C415-4164-91B7-B0AEB430FDC7}" destId="{DB297209-3D2E-44DE-8663-DFE6409FCC43}" srcOrd="0" destOrd="0" presId="urn:microsoft.com/office/officeart/2005/8/layout/hierarchy1"/>
    <dgm:cxn modelId="{AC3953B5-9D3B-4657-8C13-CCC7F254E0FB}" type="presParOf" srcId="{DB297209-3D2E-44DE-8663-DFE6409FCC43}" destId="{CDF17891-829F-458B-A913-4B96B77E04E8}" srcOrd="0" destOrd="0" presId="urn:microsoft.com/office/officeart/2005/8/layout/hierarchy1"/>
    <dgm:cxn modelId="{8CB420EB-EF14-49A2-89A1-632D373916D0}" type="presParOf" srcId="{CDF17891-829F-458B-A913-4B96B77E04E8}" destId="{D0AD71B3-9A6C-42FC-A29D-F8B108E66C90}" srcOrd="0" destOrd="0" presId="urn:microsoft.com/office/officeart/2005/8/layout/hierarchy1"/>
    <dgm:cxn modelId="{D54873E3-E591-42E6-8F66-F2C79954AD3D}" type="presParOf" srcId="{CDF17891-829F-458B-A913-4B96B77E04E8}" destId="{6CA48E00-4B51-4799-91EF-F8A3CAED6313}" srcOrd="1" destOrd="0" presId="urn:microsoft.com/office/officeart/2005/8/layout/hierarchy1"/>
    <dgm:cxn modelId="{F790AD49-F709-4DE5-A7F0-D04B043FE52A}" type="presParOf" srcId="{DB297209-3D2E-44DE-8663-DFE6409FCC43}" destId="{914D35C8-3367-42CC-A643-5E94B215A7C6}" srcOrd="1" destOrd="0" presId="urn:microsoft.com/office/officeart/2005/8/layout/hierarchy1"/>
    <dgm:cxn modelId="{AFD3E851-8B82-422F-A0C3-6271ED1655C1}" type="presParOf" srcId="{9D89CDB4-C415-4164-91B7-B0AEB430FDC7}" destId="{DECE8E6F-249E-42DE-B9D2-FC6DAE53D811}" srcOrd="1" destOrd="0" presId="urn:microsoft.com/office/officeart/2005/8/layout/hierarchy1"/>
    <dgm:cxn modelId="{59C5F1BB-B63D-4CA8-839A-A160A40DDAAF}" type="presParOf" srcId="{DECE8E6F-249E-42DE-B9D2-FC6DAE53D811}" destId="{19CB6F68-C29F-4DFC-97BD-881391C6BC3E}" srcOrd="0" destOrd="0" presId="urn:microsoft.com/office/officeart/2005/8/layout/hierarchy1"/>
    <dgm:cxn modelId="{8E93CA77-9D61-4C0A-9F25-069456B7CA3D}" type="presParOf" srcId="{19CB6F68-C29F-4DFC-97BD-881391C6BC3E}" destId="{94EE2760-EE23-4426-B838-C455660816A9}" srcOrd="0" destOrd="0" presId="urn:microsoft.com/office/officeart/2005/8/layout/hierarchy1"/>
    <dgm:cxn modelId="{7CEB1C5B-5B20-4661-B230-30285DA4A275}" type="presParOf" srcId="{19CB6F68-C29F-4DFC-97BD-881391C6BC3E}" destId="{E735EC16-F856-49ED-85DA-C0F6057D878F}" srcOrd="1" destOrd="0" presId="urn:microsoft.com/office/officeart/2005/8/layout/hierarchy1"/>
    <dgm:cxn modelId="{417E27F7-466A-457A-801E-CEE0DBBBBD1F}" type="presParOf" srcId="{DECE8E6F-249E-42DE-B9D2-FC6DAE53D811}" destId="{D34D2485-D57B-4480-905B-21B85AFCB95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2:52:14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2:52:18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DA75B-E27E-46FD-BD67-59D0A2051F88}" type="datetimeFigureOut">
              <a:rPr lang="tr-TR" smtClean="0"/>
              <a:t>19.01.2023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7AE-939D-4BC2-AA3B-1B023D92F0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623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707AE-939D-4BC2-AA3B-1B023D92F023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66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3810AB2-9E92-6DCB-1758-BD7AC3E0F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FD759841-A87A-3BDD-E63F-7D520BEC0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147FF496-EDF2-B1B2-42C1-F397902F1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E96B-CD81-4BA9-AA53-29F14115A984}" type="datetime1">
              <a:rPr lang="tr-TR" smtClean="0"/>
              <a:t>19.01.2023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23D8544B-E733-43A9-7694-3C5983F22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39FFC35A-9044-7366-2F0E-B3A4B569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542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0B696737-279F-69F1-EC23-E9FCA081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74C545DD-E09C-8C3B-1CF7-28D946719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24F0F052-6847-E79B-5705-75CBC27AC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1D94-D316-45D5-9EE2-462D8E0630B9}" type="datetime1">
              <a:rPr lang="tr-TR" smtClean="0"/>
              <a:t>19.01.2023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370C45E2-F263-DD8E-0E98-A4CB7DC76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48227868-1712-9FCC-CD4B-44F808B3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85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="" xmlns:a16="http://schemas.microsoft.com/office/drawing/2014/main" id="{094CE0D6-594A-1A5B-1168-CBB1880F3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06751C22-0C1D-77DE-A1CE-7C687F70C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9B57BE7E-0910-39DE-64F1-05425D067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6B5A-8C76-49C7-BA70-6C76FA1D7907}" type="datetime1">
              <a:rPr lang="tr-TR" smtClean="0"/>
              <a:t>19.01.2023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77451478-5DB2-953B-31AB-84620800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BD21FFC3-140F-9412-1851-AA1EF81B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010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9588C19-EE94-49C8-7877-93DA80290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F515FBF4-1A57-C0E3-BE6B-C91D97EB1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7AD0101B-9925-D291-93A7-A1BE3CFCD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12B6-CF5C-42F6-9C58-BD2FB6E25372}" type="datetime1">
              <a:rPr lang="tr-TR" smtClean="0"/>
              <a:t>19.01.2023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6DAE0A92-6A94-DFEC-784C-C4A809E2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E5B553E0-1CAF-970A-8848-1D7087EC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20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9C0A7A5-8527-DCED-1FF0-21667926B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A8AC3B44-51FF-CA5E-3EF5-566325C2F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09A5992D-5C34-4C47-0558-95F9780E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DD18-02D0-4DDE-BF2E-0077B75C458D}" type="datetime1">
              <a:rPr lang="tr-TR" smtClean="0"/>
              <a:t>19.01.2023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FC3564AB-1FAB-912E-C468-FD2844DC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D89FA595-B85C-BD2D-3F6F-01EB663A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296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CB02C29-F2A3-DD13-9662-841D2B80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05878F47-951C-BE0A-5F1E-0A1CC84E4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24938A74-C47D-548B-1950-E96EB93AA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13AA3527-BEAD-5812-0AED-4187347E2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C24-E1DC-43EF-9405-0E702B98C1F5}" type="datetime1">
              <a:rPr lang="tr-TR" smtClean="0"/>
              <a:t>19.01.2023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F742C562-7DB0-E745-C80E-3EE7278E8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563C33E6-CA8D-9FD1-0E70-817913DE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835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F9E039E-A4CF-76A5-65A0-1470C6B4F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6DAB1B92-270E-4A0D-D363-9AC8F0D12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44E1092C-FB3F-A32D-CA84-11B933545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="" xmlns:a16="http://schemas.microsoft.com/office/drawing/2014/main" id="{545C84C1-057F-DC14-2057-820DC9AAA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="" xmlns:a16="http://schemas.microsoft.com/office/drawing/2014/main" id="{6C973D8F-3324-22BF-7E69-0009BA5A9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="" xmlns:a16="http://schemas.microsoft.com/office/drawing/2014/main" id="{0139EA71-D559-6D6C-BBCA-ABF19735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1845-DF4E-48B1-972A-FB03B92692BC}" type="datetime1">
              <a:rPr lang="tr-TR" smtClean="0"/>
              <a:t>19.01.2023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="" xmlns:a16="http://schemas.microsoft.com/office/drawing/2014/main" id="{ED3A0619-174B-4AEB-9F99-03EA0F30A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="" xmlns:a16="http://schemas.microsoft.com/office/drawing/2014/main" id="{FF4F6A0F-0826-264D-B3D1-3ACFF11B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294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F74D0C9-6501-F84F-700D-FA5171151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="" xmlns:a16="http://schemas.microsoft.com/office/drawing/2014/main" id="{275DDE60-A526-962B-6721-65C0C688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58D37-14F2-47A7-B2E2-1F2062CEC028}" type="datetime1">
              <a:rPr lang="tr-TR" smtClean="0"/>
              <a:t>19.01.2023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="" xmlns:a16="http://schemas.microsoft.com/office/drawing/2014/main" id="{021E70D4-89D5-4379-EF86-DB4280E74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BCD94D35-3704-869C-4A37-C7BCF072B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837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="" xmlns:a16="http://schemas.microsoft.com/office/drawing/2014/main" id="{40034B95-93B2-4034-E03C-855277A43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3CCF-732C-4A0E-B1F9-C46AF1E1C1FA}" type="datetime1">
              <a:rPr lang="tr-TR" smtClean="0"/>
              <a:t>19.01.2023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="" xmlns:a16="http://schemas.microsoft.com/office/drawing/2014/main" id="{F5500F45-F172-18F5-F2CE-A5BA2FC2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8409E458-79F2-4591-6440-45C04C2D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947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D4B2835-53BB-0B42-508B-59E85DE6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60DD7204-E9AF-F1F9-650D-1B3818606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DC07C38C-6CB2-ABE7-B5C4-5BCCA76A8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3E210575-708E-5A12-B33A-BD840B42B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76AE-EC8C-4664-AF26-E2AC51BF46BD}" type="datetime1">
              <a:rPr lang="tr-TR" smtClean="0"/>
              <a:t>19.01.2023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AAAE9E1F-1850-89C6-1FE2-129DCC96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8596850D-A86C-2C88-A0CB-8A409716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288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B4A57B5-5336-F37D-158A-26BB7C3E0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="" xmlns:a16="http://schemas.microsoft.com/office/drawing/2014/main" id="{20FE618C-2536-A0B5-E733-69CF0F068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4EA29E01-699C-1F85-D5EC-9AD0AD50C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B3C27F34-7341-AD21-029E-40791A23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52707-4A3D-4030-963D-7438727A5C4F}" type="datetime1">
              <a:rPr lang="tr-TR" smtClean="0"/>
              <a:t>19.01.2023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C4103236-BC9C-5341-B88E-27C90CE9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1D26BCA4-0462-AFD8-7EB9-A6A9675A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777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="" xmlns:a16="http://schemas.microsoft.com/office/drawing/2014/main" id="{55CACC9F-2477-0752-AE07-A8DE0C4AA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7C6C9661-6C9A-CB1E-92C8-854F15AC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8085352D-B7F1-BE9B-D5DC-815A582BC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51889-AD1F-48A1-A033-E87FA55B2A5F}" type="datetime1">
              <a:rPr lang="tr-TR" smtClean="0"/>
              <a:t>19.01.2023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C8D6EC6B-C13E-EC35-6423-35996AB56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EA8193C6-40D8-9448-B99F-FEC9B51B0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9C6A3-C444-406A-B7AA-2B12D3B4FB9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78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.xml"/><Relationship Id="rId4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tubitak.gov.tr/sites/default/files/18842/4006-a_kilavuz-ocak2023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arge20tubitak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Resim 22" descr="Kırmızı renkli geometrik soyut desen">
            <a:extLst>
              <a:ext uri="{FF2B5EF4-FFF2-40B4-BE49-F238E27FC236}">
                <a16:creationId xmlns="" xmlns:a16="http://schemas.microsoft.com/office/drawing/2014/main" id="{79EFC703-ADCA-2EFB-3202-4EB1DA4568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AD99C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0875"/>
            <a:ext cx="12192000" cy="726807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50000"/>
                <a:alpha val="48000"/>
              </a:schemeClr>
            </a:outerShdw>
          </a:effectLst>
        </p:spPr>
      </p:pic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E1BC9EE-30F0-1EA7-A52C-447156B45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1534" y="4080912"/>
            <a:ext cx="9144000" cy="2387600"/>
          </a:xfrm>
          <a:effectLst>
            <a:outerShdw blurRad="50800" dist="50800" dir="5400000" algn="ctr" rotWithShape="0">
              <a:srgbClr val="C00000"/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r-T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TÜBİTAK</a:t>
            </a:r>
            <a:br>
              <a:rPr lang="tr-T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</a:br>
            <a:r>
              <a:rPr lang="tr-T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BİLİM FUARLARI</a:t>
            </a:r>
            <a:br>
              <a:rPr lang="tr-T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</a:br>
            <a:r>
              <a:rPr lang="tr-T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4006 A</a:t>
            </a:r>
            <a:br>
              <a:rPr lang="tr-T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</a:br>
            <a:r>
              <a:rPr lang="tr-T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4006 B</a:t>
            </a:r>
            <a:br>
              <a:rPr lang="tr-T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</a:br>
            <a:r>
              <a:rPr lang="tr-T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/>
            </a:r>
            <a:br>
              <a:rPr lang="tr-T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</a:br>
            <a:endParaRPr lang="tr-TR" sz="1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anose="020B0903020102020204" pitchFamily="34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A449B3BA-2231-6DEC-68CB-9BC323B8D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71" y="483768"/>
            <a:ext cx="1457326" cy="143351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7" name="Resim 16">
            <a:extLst>
              <a:ext uri="{FF2B5EF4-FFF2-40B4-BE49-F238E27FC236}">
                <a16:creationId xmlns="" xmlns:a16="http://schemas.microsoft.com/office/drawing/2014/main" id="{58D9F6CD-BE82-5085-45A5-CF8A12DBE3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68" r="28995"/>
          <a:stretch/>
        </p:blipFill>
        <p:spPr>
          <a:xfrm>
            <a:off x="291034" y="1278866"/>
            <a:ext cx="2403494" cy="2549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Resim 18">
            <a:extLst>
              <a:ext uri="{FF2B5EF4-FFF2-40B4-BE49-F238E27FC236}">
                <a16:creationId xmlns="" xmlns:a16="http://schemas.microsoft.com/office/drawing/2014/main" id="{E0051DAE-CBD4-F0FD-0D29-2B1880FBB7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4" t="6681" r="20764" b="578"/>
          <a:stretch/>
        </p:blipFill>
        <p:spPr>
          <a:xfrm>
            <a:off x="279948" y="4151409"/>
            <a:ext cx="2500530" cy="2927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Resim 20">
            <a:extLst>
              <a:ext uri="{FF2B5EF4-FFF2-40B4-BE49-F238E27FC236}">
                <a16:creationId xmlns="" xmlns:a16="http://schemas.microsoft.com/office/drawing/2014/main" id="{4334144F-CEC1-B74C-AE35-A5BB3423D7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9" t="4834" r="26201" b="9997"/>
          <a:stretch/>
        </p:blipFill>
        <p:spPr>
          <a:xfrm>
            <a:off x="2314215" y="2262390"/>
            <a:ext cx="2260939" cy="2927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8" y="-441410"/>
            <a:ext cx="1591123" cy="205910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</p:spPr>
      </p:pic>
      <p:sp>
        <p:nvSpPr>
          <p:cNvPr id="5" name="Metin kutusu 4"/>
          <p:cNvSpPr txBox="1"/>
          <p:nvPr/>
        </p:nvSpPr>
        <p:spPr>
          <a:xfrm>
            <a:off x="1187286" y="433064"/>
            <a:ext cx="5842659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alpha val="17000"/>
              </a:schemeClr>
            </a:outerShdw>
          </a:effectLst>
          <a:scene3d>
            <a:camera prst="orthographicFront"/>
            <a:lightRig rig="threePt" dir="t"/>
          </a:scene3d>
          <a:sp3d prstMaterial="matte"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DENİZLİ İL MİLLİ EĞİTİM MÜDÜRLÜĞÜ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353482" y="5274712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Emel Değirmencioğlu</a:t>
            </a:r>
          </a:p>
          <a:p>
            <a:pPr algn="ctr">
              <a:lnSpc>
                <a:spcPct val="150000"/>
              </a:lnSpc>
            </a:pPr>
            <a:r>
              <a:rPr lang="tr-TR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TÜBİTAK Denizli MEM Ar-Ge İl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Temsilcisi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 Ocak</a:t>
            </a:r>
            <a:endParaRPr lang="tr-TR" b="1" dirty="0">
              <a:solidFill>
                <a:schemeClr val="bg1"/>
              </a:solidFill>
              <a:effectLst>
                <a:outerShdw blurRad="50800" dist="38100" dir="2700000" algn="tl" rotWithShape="0">
                  <a:schemeClr val="tx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98765" y="285994"/>
            <a:ext cx="10957612" cy="711533"/>
          </a:xfrm>
          <a:solidFill>
            <a:srgbClr val="AD99C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4006-B PROGRAMINA BAŞVURU YAPMASI GEREKEN OKULLARIMIZ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04" y="1164741"/>
            <a:ext cx="8436934" cy="5471088"/>
          </a:xfr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FE28FF5-1D72-D3CC-5CA8-76F123AE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6" y="113958"/>
            <a:ext cx="10515600" cy="1325563"/>
          </a:xfrm>
        </p:spPr>
        <p:txBody>
          <a:bodyPr/>
          <a:lstStyle/>
          <a:p>
            <a:r>
              <a:rPr lang="tr-TR" sz="4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Çağrı Alanları</a:t>
            </a:r>
            <a:r>
              <a:rPr lang="tr-TR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FA32A2A9-932C-5E2E-D119-1376B999EE85}"/>
              </a:ext>
            </a:extLst>
          </p:cNvPr>
          <p:cNvSpPr txBox="1"/>
          <p:nvPr/>
        </p:nvSpPr>
        <p:spPr>
          <a:xfrm>
            <a:off x="92376" y="776741"/>
            <a:ext cx="11821718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Programa 12 ana alan ve 23 yeni tematik konu eklenmiştir. (2204 yarışmalarına uyum)</a:t>
            </a:r>
          </a:p>
          <a:p>
            <a:endParaRPr lang="tr-TR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000" dirty="0"/>
              <a:t> </a:t>
            </a: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4006-A çağrısı kapsamında gerçekleştirilen bilim fuarı tematik konulardan </a:t>
            </a:r>
            <a:r>
              <a:rPr lang="tr-TR" sz="20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en az beş (5) tanesini </a:t>
            </a: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içeren alt projelerden oluşur.</a:t>
            </a:r>
            <a:r>
              <a:rPr lang="tr-TR" sz="2000" dirty="0"/>
              <a:t> </a:t>
            </a:r>
          </a:p>
          <a:p>
            <a:endParaRPr lang="tr-TR" sz="2000" dirty="0"/>
          </a:p>
          <a:p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4006-B çağrısı kapsamında gerçekleştirilen bilim fuarı </a:t>
            </a:r>
            <a:r>
              <a:rPr lang="tr-TR" sz="20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fazla 3 farklı tematik konudan </a:t>
            </a: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hazırlanacak alt projelerden oluşur. Seçilecek tematik konular ise toplamda </a:t>
            </a:r>
            <a:r>
              <a:rPr lang="tr-TR" sz="20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az 3 farklı ana alan </a:t>
            </a: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ile ilişkilendirilmelidir.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500" dirty="0"/>
              <a:t/>
            </a:r>
            <a:br>
              <a:rPr lang="tr-TR" sz="2500" dirty="0"/>
            </a:br>
            <a:r>
              <a:rPr lang="tr-TR" sz="2500" dirty="0"/>
              <a:t/>
            </a:r>
            <a:br>
              <a:rPr lang="tr-TR" sz="2500" dirty="0"/>
            </a:br>
            <a:endParaRPr lang="tr-TR" sz="2500" dirty="0"/>
          </a:p>
        </p:txBody>
      </p:sp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9DD746AC-7751-630B-7728-157B0B2C6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04" y="3833873"/>
            <a:ext cx="10515600" cy="278755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Mürekkep 20">
                <a:extLst>
                  <a:ext uri="{FF2B5EF4-FFF2-40B4-BE49-F238E27FC236}">
                    <a16:creationId xmlns="" xmlns:a16="http://schemas.microsoft.com/office/drawing/2014/main" id="{E2870155-A831-A528-0EDA-09589A0D7C8D}"/>
                  </a:ext>
                </a:extLst>
              </p14:cNvPr>
              <p14:cNvContentPartPr/>
              <p14:nvPr/>
            </p14:nvContentPartPr>
            <p14:xfrm>
              <a:off x="14193537" y="5363130"/>
              <a:ext cx="360" cy="360"/>
            </p14:xfrm>
          </p:contentPart>
        </mc:Choice>
        <mc:Fallback xmlns="">
          <p:pic>
            <p:nvPicPr>
              <p:cNvPr id="21" name="Mürekkep 20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E2870155-A831-A528-0EDA-09589A0D7C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84537" y="53541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Mürekkep 22">
                <a:extLst>
                  <a:ext uri="{FF2B5EF4-FFF2-40B4-BE49-F238E27FC236}">
                    <a16:creationId xmlns="" xmlns:a16="http://schemas.microsoft.com/office/drawing/2014/main" id="{FCE3E476-B9E3-C482-0519-940962D5FFE5}"/>
                  </a:ext>
                </a:extLst>
              </p14:cNvPr>
              <p14:cNvContentPartPr/>
              <p14:nvPr/>
            </p14:nvContentPartPr>
            <p14:xfrm>
              <a:off x="-2238663" y="-1528710"/>
              <a:ext cx="360" cy="360"/>
            </p14:xfrm>
          </p:contentPart>
        </mc:Choice>
        <mc:Fallback xmlns="">
          <p:pic>
            <p:nvPicPr>
              <p:cNvPr id="23" name="Mürekkep 22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FCE3E476-B9E3-C482-0519-940962D5FF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47303" y="-153771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651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61BCB104-423F-B2A4-4E3D-B10D5E06E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" y="0"/>
            <a:ext cx="6058523" cy="485860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549873EF-7F3A-F690-4336-3AB835A43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77" y="1581833"/>
            <a:ext cx="6058523" cy="283511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F002E269-CD65-A2E7-49B3-C94B26644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77" y="4308152"/>
            <a:ext cx="6058523" cy="2549848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21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0468EFCC-4D14-36F1-3F1B-6D8DFBA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2" y="662936"/>
            <a:ext cx="10064560" cy="173653"/>
          </a:xfrm>
        </p:spPr>
        <p:txBody>
          <a:bodyPr>
            <a:noAutofit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Ortak Proje</a:t>
            </a:r>
          </a:p>
        </p:txBody>
      </p:sp>
      <p:graphicFrame>
        <p:nvGraphicFramePr>
          <p:cNvPr id="5" name="Metin Yer Tutucusu 2">
            <a:extLst>
              <a:ext uri="{FF2B5EF4-FFF2-40B4-BE49-F238E27FC236}">
                <a16:creationId xmlns="" xmlns:a16="http://schemas.microsoft.com/office/drawing/2014/main" id="{2FAFAC3A-C9FB-9056-9FD9-8643E1ADF4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9833149"/>
              </p:ext>
            </p:extLst>
          </p:nvPr>
        </p:nvGraphicFramePr>
        <p:xfrm>
          <a:off x="131885" y="945560"/>
          <a:ext cx="11764371" cy="399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etin kutusu"/>
          <p:cNvSpPr txBox="1"/>
          <p:nvPr/>
        </p:nvSpPr>
        <p:spPr>
          <a:xfrm>
            <a:off x="59056" y="4919008"/>
            <a:ext cx="11910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(BİLSEM + lise, özel eğitim + ortaokul vb.). Aynı şekilde özel eğitim kademeleri arasında da ortak başvuru yapılabilir, biri yürütücü diğeri katılımcı kuruluş olarak.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Alt proje konusunda ise, özel eğitim kurumu ile yapılan bir ortak başvuruda Yürütücü Kurum/Kuruluş'un (başvuru yapan kurumun) tabi olduğu kural geçerlidir. Örneğin özel eğitim + ortaokul ortak başvurusunda, Yürütücü Kurum özel eğitim okulu ise yüklenmesi gereken 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az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alt proje sayısı 5, Yürütücü Kurum ortaokul ise 10 olacaktır. 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491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90E075BF-31F9-DDEE-44A1-D02E47FFEF56}"/>
              </a:ext>
            </a:extLst>
          </p:cNvPr>
          <p:cNvSpPr txBox="1"/>
          <p:nvPr/>
        </p:nvSpPr>
        <p:spPr>
          <a:xfrm>
            <a:off x="838200" y="811161"/>
            <a:ext cx="3335594" cy="5403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F546544A-3FA7-9DB1-3407-A5F887CD7DD7}"/>
              </a:ext>
            </a:extLst>
          </p:cNvPr>
          <p:cNvSpPr txBox="1"/>
          <p:nvPr/>
        </p:nvSpPr>
        <p:spPr>
          <a:xfrm>
            <a:off x="3348842" y="-11875"/>
            <a:ext cx="3828500" cy="621259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Bilim Fuarı genelinde </a:t>
            </a:r>
            <a:r>
              <a:rPr lang="tr-T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yürütücü hariç en az 2 danışman öğretmenin 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görev alması gerekir. Ortak proje başvurusu yapmaları durumunda, Bilim fuarında her iki kurum/kuruluştan danışman öğretmenlerin görev alması gerekir.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Görevli öğrenci sayısını fuar sunumunda 2 kişiyle sınırlamak (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yaka kartı maliyeti vb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fakat       projeyi hazırlayan öğrenci sayısını 8 e kadar (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katılım belgesi almaları açısından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kullanmak önerilir.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E874B69D-52A5-E412-9ABE-BF2B6E057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7309" y="95002"/>
            <a:ext cx="3779055" cy="5572125"/>
          </a:xfrm>
        </p:spPr>
        <p:txBody>
          <a:bodyPr wrap="square" anchor="t">
            <a:no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Sergilenecek her bir </a:t>
            </a:r>
            <a:r>
              <a:rPr lang="tr-T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 projede en az 2 en fazla 8 öğrenci ve en fazla 4 danışman öğretmen 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görev alır. Ortak proje başvurusu yapmaları durumunda hazırlanacak her bir alt projede iki kurum/kuruluş öğrencilerinin de görev alması gerekir.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Yürütücü öğretmenin tayin olması beklenen, görevlendirme ile çalışan , idareci olmayı düşünen öğretmen olmaması, süreci daha sağlıklı kılacaktır. 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14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0" y="0"/>
            <a:ext cx="3348842" cy="6858000"/>
          </a:xfrm>
          <a:prstGeom prst="rect">
            <a:avLst/>
          </a:prstGeom>
          <a:solidFill>
            <a:srgbClr val="AD9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Görev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Alan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Danışmanlar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9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5130C0AE-9659-23C4-DF6D-29BE27467B4D}"/>
              </a:ext>
            </a:extLst>
          </p:cNvPr>
          <p:cNvSpPr txBox="1"/>
          <p:nvPr/>
        </p:nvSpPr>
        <p:spPr>
          <a:xfrm>
            <a:off x="204717" y="191069"/>
            <a:ext cx="9212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Fuarın Zamanı ve Yeri</a:t>
            </a:r>
          </a:p>
        </p:txBody>
      </p:sp>
      <p:graphicFrame>
        <p:nvGraphicFramePr>
          <p:cNvPr id="8" name="Metin kutusu 4">
            <a:extLst>
              <a:ext uri="{FF2B5EF4-FFF2-40B4-BE49-F238E27FC236}">
                <a16:creationId xmlns="" xmlns:a16="http://schemas.microsoft.com/office/drawing/2014/main" id="{04D6EF62-DCFD-82E4-BDB3-9414BDCC64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907589"/>
              </p:ext>
            </p:extLst>
          </p:nvPr>
        </p:nvGraphicFramePr>
        <p:xfrm>
          <a:off x="204717" y="1168737"/>
          <a:ext cx="11245755" cy="4830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66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1EC53FE-6E56-9BCD-F7C0-9C07258FC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25" y="716828"/>
            <a:ext cx="11963071" cy="1325563"/>
          </a:xfrm>
        </p:spPr>
        <p:txBody>
          <a:bodyPr>
            <a:normAutofit/>
          </a:bodyPr>
          <a:lstStyle/>
          <a:p>
            <a:r>
              <a:rPr lang="tr-TR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Kurum/kuruluşlar programa </a:t>
            </a:r>
            <a:r>
              <a:rPr lang="tr-TR" sz="25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fazla </a:t>
            </a:r>
            <a:r>
              <a:rPr lang="tr-TR" sz="2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 alt proje </a:t>
            </a:r>
            <a:r>
              <a:rPr lang="tr-TR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ile başvuruda bulunabilmektedir.</a:t>
            </a:r>
            <a:r>
              <a:rPr lang="tr-TR" sz="2500" dirty="0"/>
              <a:t> </a:t>
            </a:r>
            <a:br>
              <a:rPr lang="tr-TR" sz="2500" dirty="0"/>
            </a:br>
            <a:endParaRPr lang="tr-TR" sz="2500" dirty="0"/>
          </a:p>
        </p:txBody>
      </p:sp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FBE5193B-C5FE-F2E1-D847-40E19B816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1473515"/>
            <a:ext cx="12063155" cy="4450484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16DDA15-23C2-2BF6-AA4A-D5A71E8251C1}"/>
              </a:ext>
            </a:extLst>
          </p:cNvPr>
          <p:cNvSpPr txBox="1"/>
          <p:nvPr/>
        </p:nvSpPr>
        <p:spPr>
          <a:xfrm>
            <a:off x="150125" y="251111"/>
            <a:ext cx="614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Alt Proje Sayıları</a:t>
            </a:r>
            <a:endParaRPr lang="tr-TR" sz="4000" dirty="0"/>
          </a:p>
        </p:txBody>
      </p:sp>
      <p:sp>
        <p:nvSpPr>
          <p:cNvPr id="3" name="Metin kutusu 2"/>
          <p:cNvSpPr txBox="1"/>
          <p:nvPr/>
        </p:nvSpPr>
        <p:spPr>
          <a:xfrm>
            <a:off x="150125" y="6044541"/>
            <a:ext cx="10592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*Alt proje sayınız en alt sınırda olmamalı !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75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açık hava, kişi, dik içeren bir resim&#10;&#10;Açıklama otomatik olarak oluşturuldu">
            <a:extLst>
              <a:ext uri="{FF2B5EF4-FFF2-40B4-BE49-F238E27FC236}">
                <a16:creationId xmlns="" xmlns:a16="http://schemas.microsoft.com/office/drawing/2014/main" id="{7F629F85-CFE0-345F-9A57-2D2E382D0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 trans="19000" brush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7" r="212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A2053DA9-CE15-E55A-FC6D-B89D29E01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59" y="6046968"/>
            <a:ext cx="12382995" cy="1622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Başvuruda, alt proje türlerinin hepsi yer almalıdır, bu dağılım değerlendirme sürecinde dikkate alınır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Başlık 1">
            <a:extLst>
              <a:ext uri="{FF2B5EF4-FFF2-40B4-BE49-F238E27FC236}">
                <a16:creationId xmlns="" xmlns:a16="http://schemas.microsoft.com/office/drawing/2014/main" id="{858D90C3-EA9E-542C-8C78-F28EFC72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277" y="493991"/>
            <a:ext cx="4668715" cy="1900238"/>
          </a:xfrm>
        </p:spPr>
        <p:txBody>
          <a:bodyPr>
            <a:normAutofit/>
          </a:bodyPr>
          <a:lstStyle/>
          <a:p>
            <a:r>
              <a:rPr lang="tr-TR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Alt Proje Türleri</a:t>
            </a:r>
            <a:r>
              <a:rPr lang="tr-TR" sz="18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/>
            </a:r>
            <a:br>
              <a:rPr lang="tr-TR" sz="18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</a:br>
            <a:r>
              <a:rPr lang="tr-TR" sz="2800" dirty="0"/>
              <a:t/>
            </a:r>
            <a:br>
              <a:rPr lang="tr-TR" sz="2800" dirty="0"/>
            </a:br>
            <a:endParaRPr lang="tr-TR" sz="2800" dirty="0"/>
          </a:p>
        </p:txBody>
      </p:sp>
      <p:grpSp>
        <p:nvGrpSpPr>
          <p:cNvPr id="10" name="Grup 3"/>
          <p:cNvGrpSpPr>
            <a:grpSpLocks/>
          </p:cNvGrpSpPr>
          <p:nvPr/>
        </p:nvGrpSpPr>
        <p:grpSpPr bwMode="auto">
          <a:xfrm>
            <a:off x="5367647" y="1950427"/>
            <a:ext cx="6450802" cy="1011238"/>
            <a:chOff x="3166994" y="1159249"/>
            <a:chExt cx="7920017" cy="1295996"/>
          </a:xfrm>
          <a:solidFill>
            <a:srgbClr val="985A98"/>
          </a:solidFill>
        </p:grpSpPr>
        <p:sp>
          <p:nvSpPr>
            <p:cNvPr id="11" name="Dikdörtgen 4"/>
            <p:cNvSpPr/>
            <p:nvPr/>
          </p:nvSpPr>
          <p:spPr>
            <a:xfrm>
              <a:off x="3166994" y="1159249"/>
              <a:ext cx="7920017" cy="12959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Metin kutusu 5"/>
            <p:cNvSpPr txBox="1"/>
            <p:nvPr/>
          </p:nvSpPr>
          <p:spPr>
            <a:xfrm>
              <a:off x="3166994" y="1179594"/>
              <a:ext cx="7920017" cy="12756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spcCol="1270" anchor="ctr"/>
            <a:lstStyle/>
            <a:p>
              <a:pPr algn="ctr" defTabSz="2489200">
                <a:lnSpc>
                  <a:spcPct val="75000"/>
                </a:lnSpc>
                <a:defRPr/>
              </a:pPr>
              <a:r>
                <a:rPr lang="tr-TR" sz="4800" dirty="0"/>
                <a:t>Araştırma</a:t>
              </a:r>
            </a:p>
            <a:p>
              <a:pPr algn="ctr" defTabSz="2489200">
                <a:lnSpc>
                  <a:spcPct val="75000"/>
                </a:lnSpc>
                <a:defRPr/>
              </a:pPr>
              <a:r>
                <a:rPr lang="tr-TR" sz="3600" dirty="0"/>
                <a:t>(Hipotez- Yeni bilgi)</a:t>
              </a:r>
            </a:p>
          </p:txBody>
        </p:sp>
      </p:grpSp>
      <p:grpSp>
        <p:nvGrpSpPr>
          <p:cNvPr id="16" name="Grup 6"/>
          <p:cNvGrpSpPr>
            <a:grpSpLocks/>
          </p:cNvGrpSpPr>
          <p:nvPr/>
        </p:nvGrpSpPr>
        <p:grpSpPr bwMode="auto">
          <a:xfrm>
            <a:off x="5367647" y="3166452"/>
            <a:ext cx="6450802" cy="1123950"/>
            <a:chOff x="3166994" y="2781001"/>
            <a:chExt cx="7920017" cy="1295996"/>
          </a:xfrm>
          <a:solidFill>
            <a:srgbClr val="A77BBF"/>
          </a:solidFill>
        </p:grpSpPr>
        <p:sp>
          <p:nvSpPr>
            <p:cNvPr id="17" name="Dikdörtgen 7"/>
            <p:cNvSpPr/>
            <p:nvPr/>
          </p:nvSpPr>
          <p:spPr>
            <a:xfrm>
              <a:off x="3166994" y="2781001"/>
              <a:ext cx="7920017" cy="12959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Metin kutusu 8"/>
            <p:cNvSpPr txBox="1"/>
            <p:nvPr/>
          </p:nvSpPr>
          <p:spPr>
            <a:xfrm>
              <a:off x="3166994" y="2938424"/>
              <a:ext cx="7920017" cy="10250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spcCol="1270" anchor="ctr"/>
            <a:lstStyle/>
            <a:p>
              <a:pPr algn="ctr" defTabSz="2489200">
                <a:lnSpc>
                  <a:spcPct val="75000"/>
                </a:lnSpc>
                <a:defRPr/>
              </a:pPr>
              <a:r>
                <a:rPr lang="tr-TR" sz="4800" dirty="0"/>
                <a:t>Tasarım</a:t>
              </a:r>
            </a:p>
            <a:p>
              <a:pPr algn="ctr" defTabSz="2489200">
                <a:lnSpc>
                  <a:spcPct val="75000"/>
                </a:lnSpc>
                <a:defRPr/>
              </a:pPr>
              <a:r>
                <a:rPr lang="tr-TR" sz="3600" dirty="0"/>
                <a:t>(Ürün)</a:t>
              </a:r>
            </a:p>
          </p:txBody>
        </p:sp>
      </p:grpSp>
      <p:grpSp>
        <p:nvGrpSpPr>
          <p:cNvPr id="19" name="Grup 9"/>
          <p:cNvGrpSpPr>
            <a:grpSpLocks/>
          </p:cNvGrpSpPr>
          <p:nvPr/>
        </p:nvGrpSpPr>
        <p:grpSpPr bwMode="auto">
          <a:xfrm>
            <a:off x="5367647" y="4433277"/>
            <a:ext cx="6450802" cy="1123950"/>
            <a:chOff x="3166994" y="4259918"/>
            <a:chExt cx="7920017" cy="1438832"/>
          </a:xfrm>
          <a:solidFill>
            <a:srgbClr val="B69BD9"/>
          </a:solidFill>
        </p:grpSpPr>
        <p:sp>
          <p:nvSpPr>
            <p:cNvPr id="20" name="Dikdörtgen 10"/>
            <p:cNvSpPr/>
            <p:nvPr/>
          </p:nvSpPr>
          <p:spPr>
            <a:xfrm>
              <a:off x="3166994" y="4259918"/>
              <a:ext cx="7920017" cy="143883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Metin kutusu 11"/>
            <p:cNvSpPr txBox="1"/>
            <p:nvPr/>
          </p:nvSpPr>
          <p:spPr>
            <a:xfrm>
              <a:off x="3166994" y="4617594"/>
              <a:ext cx="7920017" cy="8921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spcCol="1270" anchor="ctr"/>
            <a:lstStyle/>
            <a:p>
              <a:pPr algn="ctr" defTabSz="2489200">
                <a:lnSpc>
                  <a:spcPct val="75000"/>
                </a:lnSpc>
                <a:defRPr/>
              </a:pPr>
              <a:r>
                <a:rPr lang="tr-TR" sz="4800" dirty="0"/>
                <a:t>İnceleme</a:t>
              </a:r>
            </a:p>
            <a:p>
              <a:pPr algn="ctr" defTabSz="2489200">
                <a:lnSpc>
                  <a:spcPct val="75000"/>
                </a:lnSpc>
                <a:defRPr/>
              </a:pPr>
              <a:r>
                <a:rPr lang="tr-TR" sz="3600" dirty="0"/>
                <a:t>(Bilgilendirme)</a:t>
              </a:r>
            </a:p>
          </p:txBody>
        </p:sp>
      </p:grp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726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5"/>
          <p:cNvSpPr txBox="1">
            <a:spLocks noChangeArrowheads="1"/>
          </p:cNvSpPr>
          <p:nvPr/>
        </p:nvSpPr>
        <p:spPr bwMode="auto">
          <a:xfrm>
            <a:off x="96730" y="59202"/>
            <a:ext cx="3803947" cy="536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tr-TR" altLang="tr-TR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ARAŞTIRMA ALT PROJELERİ HAZIRLAMA SÜRECİ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Yöntem kısmında alt projenin türüne göre aşağıdaki basamaklara değinilmelidir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1. Alt Proje Konusunu Belirleme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2. Araştırma Yapma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3. Hipotez Kurma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4. Deney ve Gözlem Zamanı </a:t>
            </a:r>
            <a:r>
              <a:rPr lang="tr-TR" altLang="tr-TR" sz="2000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(Gelecek zaman kipiyle yazılmalı)</a:t>
            </a:r>
            <a:endParaRPr lang="tr-TR" altLang="tr-TR" sz="20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5. Veri Toplama, Değerlendirme ve Sonuç </a:t>
            </a:r>
            <a:r>
              <a:rPr lang="tr-TR" altLang="tr-TR" sz="2000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(Gelecek zaman kipiyle ulaşılması beklenen sonuçlar şeklinde yazılmalı)</a:t>
            </a:r>
            <a:endParaRPr lang="tr-TR" altLang="tr-TR" sz="20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6. Alt Proje Posteri Hazırlama</a:t>
            </a:r>
          </a:p>
        </p:txBody>
      </p:sp>
      <p:sp>
        <p:nvSpPr>
          <p:cNvPr id="3" name="Metin kutusu 7"/>
          <p:cNvSpPr txBox="1">
            <a:spLocks noChangeArrowheads="1"/>
          </p:cNvSpPr>
          <p:nvPr/>
        </p:nvSpPr>
        <p:spPr bwMode="auto">
          <a:xfrm>
            <a:off x="3970005" y="59202"/>
            <a:ext cx="3558951" cy="631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tr-TR" altLang="tr-TR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İNCELEME ALT PROJELERİ HAZIRLAMA SÜRECİ</a:t>
            </a:r>
            <a:endParaRPr lang="tr-TR" altLang="tr-TR" sz="20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Yöntem kısmında alt projenin türüne göre aşağıdaki basamaklara değinilmelidir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1. Araştırma Konusu/ Sorusu Belirleme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2. Anahtar Sözlükleri Belirleme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3. Kaynak Taraması Yapma </a:t>
            </a:r>
            <a:r>
              <a:rPr lang="tr-TR" altLang="tr-TR" sz="2000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(Gelecek zaman kipiyle yazılmalı)</a:t>
            </a:r>
            <a:endParaRPr lang="tr-TR" altLang="tr-TR" sz="20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4. Kaynakları sentezleme </a:t>
            </a:r>
            <a:r>
              <a:rPr lang="tr-TR" altLang="tr-TR" sz="2000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(Gelecek zaman kipiyle ulaşılması beklenen sonuçlar şeklinde yazılmalı)</a:t>
            </a:r>
          </a:p>
          <a:p>
            <a:pPr>
              <a:lnSpc>
                <a:spcPct val="107000"/>
              </a:lnSpc>
            </a:pPr>
            <a:r>
              <a:rPr lang="tr-TR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 İnceleme projesinde hipotez yazılmaz</a:t>
            </a:r>
          </a:p>
          <a:p>
            <a:pPr>
              <a:lnSpc>
                <a:spcPct val="107000"/>
              </a:lnSpc>
            </a:pPr>
            <a:endParaRPr lang="tr-TR" altLang="tr-TR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Metin kutusu 5"/>
          <p:cNvSpPr txBox="1">
            <a:spLocks noChangeArrowheads="1"/>
          </p:cNvSpPr>
          <p:nvPr/>
        </p:nvSpPr>
        <p:spPr bwMode="auto">
          <a:xfrm>
            <a:off x="7528956" y="59202"/>
            <a:ext cx="4663043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tr-TR" altLang="tr-TR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TASARIM ALT PROJELERİ HAZIRLAMA SÜRECİ</a:t>
            </a:r>
            <a:endParaRPr lang="tr-TR" altLang="tr-TR" sz="20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Yöntem kısmında alt projenin türüne göre aşağıdaki basamaklara değinilmelidir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1. Problemi Belirleme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2. Problemi Araştırma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3. Gereksinimleri Belirleme</a:t>
            </a: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4. Olası Çözümler Geliştirme </a:t>
            </a:r>
            <a:r>
              <a:rPr lang="tr-TR" altLang="tr-TR" sz="2000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(Gelecek zaman kipiyle yazılmalı)</a:t>
            </a:r>
            <a:endParaRPr lang="tr-TR" altLang="tr-TR" sz="20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5. En İyi Çözümü Seçme </a:t>
            </a:r>
            <a:r>
              <a:rPr lang="tr-TR" altLang="tr-TR" sz="2000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(Gelecek zaman kipiyle yazılmalı)</a:t>
            </a:r>
            <a:endParaRPr lang="tr-TR" altLang="tr-TR" sz="20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6. Prototip Oluşturma/Yapılandırma </a:t>
            </a:r>
            <a:r>
              <a:rPr lang="tr-TR" altLang="tr-TR" sz="2000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(Gelecek zaman kipiyle ulaşılması beklenen sonuçlar şeklinde yazılmalı)</a:t>
            </a:r>
            <a:endParaRPr lang="tr-TR" altLang="tr-TR" sz="20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7. Çözümleri Test Etme ve Değerlendirme </a:t>
            </a:r>
            <a:r>
              <a:rPr lang="tr-TR" altLang="tr-TR" sz="2000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(Gelecek zaman kipiyle ulaşılması beklenen sonuçlar şeklinde yazılmalı)</a:t>
            </a:r>
            <a:endParaRPr lang="tr-TR" altLang="tr-TR" sz="20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tr-TR" altLang="tr-TR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8. Sonuçları Raporlaştırma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18</a:t>
            </a:fld>
            <a:endParaRPr lang="tr-TR"/>
          </a:p>
        </p:txBody>
      </p:sp>
      <p:cxnSp>
        <p:nvCxnSpPr>
          <p:cNvPr id="7" name="Düz Bağlayıcı 6"/>
          <p:cNvCxnSpPr/>
          <p:nvPr/>
        </p:nvCxnSpPr>
        <p:spPr>
          <a:xfrm>
            <a:off x="3900677" y="201881"/>
            <a:ext cx="0" cy="6536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/>
          <p:cNvCxnSpPr/>
          <p:nvPr/>
        </p:nvCxnSpPr>
        <p:spPr>
          <a:xfrm>
            <a:off x="7528956" y="130541"/>
            <a:ext cx="0" cy="6536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86776EC4-6E73-1535-25D4-7CF3AD208333}"/>
              </a:ext>
            </a:extLst>
          </p:cNvPr>
          <p:cNvSpPr txBox="1"/>
          <p:nvPr/>
        </p:nvSpPr>
        <p:spPr>
          <a:xfrm>
            <a:off x="0" y="1378102"/>
            <a:ext cx="12192000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5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Amaç, yöntem ve beklenen sonuç</a:t>
            </a:r>
          </a:p>
          <a:p>
            <a:endParaRPr lang="tr-TR" sz="25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5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Amaç, en az 20 en fazla 50 kelime </a:t>
            </a:r>
          </a:p>
          <a:p>
            <a:r>
              <a:rPr lang="tr-TR" sz="25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5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Yöntem en az 50 en fazla 150 kelime</a:t>
            </a:r>
          </a:p>
          <a:p>
            <a:endParaRPr lang="tr-TR" sz="25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5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Beklenen sonuç ise en az 50 en fazla 150 kelime</a:t>
            </a:r>
          </a:p>
          <a:p>
            <a:pPr marL="285750" indent="-285750"/>
            <a:endParaRPr lang="tr-TR" sz="25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tr-TR" sz="25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r-TR" sz="2800" i="1" dirty="0">
                <a:solidFill>
                  <a:srgbClr val="FF0000"/>
                </a:solidFill>
              </a:rPr>
              <a:t>Bilim Fuarlarına başvuruda bulunan öğrencilerin 2204-A Lise Öğrencileri Araştırma Projeleri, 2204-B Ortaokul Öğrencileri Araştırma Projeleri, 2204-C Lise Öğrencileri Kutup Araştırma Projeleri ve 2204-D Lise Öğrencileri İklim Değişikliği Araştırma Projeleri Yarışmalarına katılmaları önerilir</a:t>
            </a:r>
            <a:r>
              <a:rPr lang="tr-TR" sz="2800" dirty="0"/>
              <a:t>.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FD5C3566-4AC3-3DAA-CE0D-4FB7FA0BE0C8}"/>
              </a:ext>
            </a:extLst>
          </p:cNvPr>
          <p:cNvSpPr txBox="1"/>
          <p:nvPr/>
        </p:nvSpPr>
        <p:spPr>
          <a:xfrm>
            <a:off x="163772" y="218240"/>
            <a:ext cx="5076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proje bölümleri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5928503" y="342335"/>
            <a:ext cx="5909574" cy="2554545"/>
          </a:xfrm>
          <a:prstGeom prst="rect">
            <a:avLst/>
          </a:prstGeom>
          <a:solidFill>
            <a:srgbClr val="C8ADD7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Projeler hazırlanırken yapılabilir, düşük maliyetli fakat bilimsel değeri olan, daha ilimize yakın çevremize özgü olanlar tercih edilmeli, kabul edildikten sonraki süreç de düşünülmelidir.</a:t>
            </a:r>
          </a:p>
          <a:p>
            <a:pPr algn="just"/>
            <a:endParaRPr lang="tr-T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Popüler bilim haberleri bu konuda güzel kaynak sunabilir, </a:t>
            </a:r>
            <a:r>
              <a:rPr lang="tr-T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Teknofest</a:t>
            </a: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2204 hazırlığındaki projeleri değerlendirebilirsiniz.)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35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7F217CB5-3E8A-5CDE-6CD4-27280D20F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5767" y="143179"/>
            <a:ext cx="5813946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YÜRÜTÜCÜ</a:t>
            </a:r>
            <a:br>
              <a:rPr lang="tr-T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ÖĞRETMENLERİMİZ</a:t>
            </a:r>
            <a:br>
              <a:rPr lang="tr-T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MUTLAKA </a:t>
            </a:r>
            <a:r>
              <a:rPr lang="tr-T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OKUMALI !</a:t>
            </a:r>
            <a:endParaRPr lang="tr-T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 Başlık 3">
            <a:extLst>
              <a:ext uri="{FF2B5EF4-FFF2-40B4-BE49-F238E27FC236}">
                <a16:creationId xmlns="" xmlns:a16="http://schemas.microsoft.com/office/drawing/2014/main" id="{4DA481F0-343C-16B1-1806-B24EE53932D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5576" y="4625620"/>
            <a:ext cx="11900848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i="1" u="sng" dirty="0">
                <a:solidFill>
                  <a:srgbClr val="C00000"/>
                </a:solidFill>
                <a:hlinkClick r:id="rId2"/>
              </a:rPr>
              <a:t>https://tubitak.gov.tr/sites/default/files/18842/4006-a_kilavuz-ocak2023.pdf</a:t>
            </a:r>
            <a:endParaRPr lang="tr-TR" sz="2500" b="1" i="1" u="sng" dirty="0">
              <a:solidFill>
                <a:srgbClr val="C00000"/>
              </a:solidFill>
            </a:endParaRPr>
          </a:p>
          <a:p>
            <a:pPr algn="ctr"/>
            <a:endParaRPr lang="tr-TR" sz="2500" b="1" i="1" u="sng" dirty="0">
              <a:solidFill>
                <a:srgbClr val="C00000"/>
              </a:solidFill>
            </a:endParaRPr>
          </a:p>
          <a:p>
            <a:pPr algn="ctr"/>
            <a:endParaRPr lang="tr-TR" sz="2500" b="1" i="1" u="sng" dirty="0">
              <a:solidFill>
                <a:srgbClr val="C00000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0378493C-FA5E-4DF5-910F-A2C3CE715CD9}"/>
              </a:ext>
            </a:extLst>
          </p:cNvPr>
          <p:cNvSpPr txBox="1"/>
          <p:nvPr/>
        </p:nvSpPr>
        <p:spPr>
          <a:xfrm>
            <a:off x="304800" y="5463110"/>
            <a:ext cx="113958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i="1" u="sng" dirty="0">
                <a:solidFill>
                  <a:srgbClr val="C00000"/>
                </a:solidFill>
                <a:hlinkClick r:id="rId2"/>
              </a:rPr>
              <a:t>https://tubitak.gov.tr/sites/default/files/18842/4006-a_kilavuz-ocak2023.pdf</a:t>
            </a:r>
            <a:endParaRPr lang="tr-TR" sz="2500" b="1" i="1" u="sng" dirty="0">
              <a:solidFill>
                <a:srgbClr val="C00000"/>
              </a:solidFill>
            </a:endParaRPr>
          </a:p>
          <a:p>
            <a:pPr algn="ctr"/>
            <a:endParaRPr lang="tr-TR" sz="2500" b="1" i="1" u="sng" dirty="0">
              <a:solidFill>
                <a:srgbClr val="C00000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4D6C8BB9-D508-245B-4303-B330EA53A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21020" r="39318" b="20301"/>
          <a:stretch/>
        </p:blipFill>
        <p:spPr>
          <a:xfrm>
            <a:off x="8874354" y="373281"/>
            <a:ext cx="2826327" cy="402223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362A0C02-959C-66AF-B92E-8F474CCF9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13" t="21198" r="39205" b="20123"/>
          <a:stretch/>
        </p:blipFill>
        <p:spPr>
          <a:xfrm>
            <a:off x="623455" y="373281"/>
            <a:ext cx="2826327" cy="4022238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964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20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51" y="0"/>
            <a:ext cx="54126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43A0186A-7D74-1B6F-0AF5-42FB5477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64" y="-241052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Fuar Maddi Destek Miktarı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E5BC94C-8A86-B47A-0828-ED190D34D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015" y="668740"/>
            <a:ext cx="5657522" cy="461543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500" b="1" u="sng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4006 – 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ilim fuarı hazırlık desteği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2.500 TL </a:t>
            </a: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(KDV dâhil)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Sergilenecek her bir alt proje için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r-TR" sz="20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300 TL </a:t>
            </a: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(KDV dâhil)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Maksimum </a:t>
            </a:r>
            <a:r>
              <a:rPr lang="tr-T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 alt projesi </a:t>
            </a:r>
            <a:r>
              <a:rPr lang="tr-TR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kabul edilen bir proje yürütücüsüne toplam </a:t>
            </a:r>
            <a:r>
              <a:rPr lang="tr-T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8.500 TL </a:t>
            </a:r>
            <a:r>
              <a:rPr lang="tr-TR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(KDV dâhil) proje destek miktarı ödenir.</a:t>
            </a:r>
            <a:r>
              <a:rPr lang="tr-TR" sz="2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(azami PTİ 425 </a:t>
            </a:r>
            <a:r>
              <a:rPr lang="tr-TR" sz="20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tl</a:t>
            </a:r>
            <a:r>
              <a:rPr lang="tr-TR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i="1" dirty="0"/>
              <a:t> </a:t>
            </a:r>
            <a:r>
              <a:rPr lang="tr-TR" sz="2500" dirty="0"/>
              <a:t/>
            </a:r>
            <a:br>
              <a:rPr lang="tr-TR" sz="2500" dirty="0"/>
            </a:b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C363A2EF-A344-D1BD-D59A-694742709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7388" y="668740"/>
            <a:ext cx="6030037" cy="4606647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endParaRPr lang="tr-TR" sz="2500" b="1" u="sng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r-TR" sz="2700" b="1" u="sng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4006 – B</a:t>
            </a:r>
            <a:endParaRPr lang="tr-TR" sz="2500" b="1" u="sng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ilim fuarı hazırlık desteği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r-TR" sz="20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3.300 TL </a:t>
            </a: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(KDV dâhil)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Sergilenecek her bir alt proje için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r-TR" sz="20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390 TL </a:t>
            </a:r>
            <a:r>
              <a:rPr lang="tr-TR" sz="20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(KDV dâhil)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Maksimum </a:t>
            </a:r>
            <a:r>
              <a:rPr lang="tr-T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 alt projesi </a:t>
            </a:r>
            <a:r>
              <a:rPr lang="tr-TR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kabul edilen bir proje yürütücüsüne toplam </a:t>
            </a:r>
            <a:r>
              <a:rPr lang="tr-T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11.100TL </a:t>
            </a:r>
            <a:r>
              <a:rPr lang="tr-TR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(KDV dâhil) proje destek miktarı ödenir</a:t>
            </a:r>
            <a:r>
              <a:rPr lang="tr-TR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tr-T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(azami PTİ 555 </a:t>
            </a:r>
            <a:r>
              <a:rPr lang="tr-TR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tl</a:t>
            </a:r>
            <a:r>
              <a:rPr lang="tr-T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.)</a:t>
            </a:r>
          </a:p>
          <a:p>
            <a:pPr marL="0" indent="0">
              <a:lnSpc>
                <a:spcPct val="150000"/>
              </a:lnSpc>
              <a:buNone/>
            </a:pPr>
            <a:endParaRPr lang="tr-T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3E0D7963-06EC-661D-BE5D-54598998AA10}"/>
              </a:ext>
            </a:extLst>
          </p:cNvPr>
          <p:cNvSpPr txBox="1"/>
          <p:nvPr/>
        </p:nvSpPr>
        <p:spPr>
          <a:xfrm>
            <a:off x="1" y="5275387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Sonuç raporunun kabulünden sonra proje </a:t>
            </a:r>
            <a:r>
              <a:rPr lang="tr-TR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yürütücülerin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toplam destek miktarının </a:t>
            </a:r>
            <a:r>
              <a:rPr lang="tr-T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%5’i kadar PTİ 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(Proje Teşvik İkramiyesi). 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Yürütücümüzün azami ölçüde PTİ alabilmesi için 20 proje başvurusu yapmasını tavsiye ederiz.</a:t>
            </a:r>
          </a:p>
          <a:p>
            <a:pPr marL="342900" indent="-342900">
              <a:lnSpc>
                <a:spcPct val="150000"/>
              </a:lnSpc>
            </a:pP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606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8A3A7DF8-4448-65FD-E435-445B4C35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53" y="1264226"/>
            <a:ext cx="10452456" cy="1604239"/>
          </a:xfrm>
          <a:solidFill>
            <a:srgbClr val="AD99C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Benzerlik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oranının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alt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projenin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özgünlüğünü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olumsuz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etkileyecek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düzeyde</a:t>
            </a: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olduğunun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tespiti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halinde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başvuru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değerlendirmeye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alınmaksızın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iade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edilir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2036A4FF-6A59-A96F-0980-D83E085BA5B9}"/>
              </a:ext>
            </a:extLst>
          </p:cNvPr>
          <p:cNvSpPr txBox="1"/>
          <p:nvPr/>
        </p:nvSpPr>
        <p:spPr>
          <a:xfrm>
            <a:off x="852853" y="3322123"/>
            <a:ext cx="10452456" cy="2829295"/>
          </a:xfrm>
          <a:prstGeom prst="rect">
            <a:avLst/>
          </a:prstGeom>
          <a:solidFill>
            <a:srgbClr val="AD99C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57150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Projenin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içerik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önce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mevcut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çağrı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kapsamında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sunulan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başka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alt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önerisi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benzer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olma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durumunun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tespiti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halinde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TÜBİTAK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Araştırma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Yayın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Etiği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Kurulu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Çalışma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Esasları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TÜBİTAK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Bilim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Toplum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Daire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Başkanlığı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Yürütülecek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Programlara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İlişkin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Yönetmeliğin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17.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maddesine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göre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hareket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edilir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9EBA33E6-5CBC-E324-AE2B-4C5095A9E3F2}"/>
              </a:ext>
            </a:extLst>
          </p:cNvPr>
          <p:cNvSpPr txBox="1"/>
          <p:nvPr/>
        </p:nvSpPr>
        <p:spPr>
          <a:xfrm>
            <a:off x="211052" y="278170"/>
            <a:ext cx="6782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Özgünlük / Benzerlik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27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4D63A97B-17F3-709E-5168-A370CB385115}"/>
              </a:ext>
            </a:extLst>
          </p:cNvPr>
          <p:cNvSpPr txBox="1"/>
          <p:nvPr/>
        </p:nvSpPr>
        <p:spPr>
          <a:xfrm>
            <a:off x="4894179" y="544804"/>
            <a:ext cx="6586489" cy="4431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Programın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amaçları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tamamen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örtüşmeyip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bilimsel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yaklaşım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içermeyen</a:t>
            </a:r>
            <a:r>
              <a:rPr lang="tr-T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Bilimsel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etik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ilkeler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başkalarının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fikirlerini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yöntemlerini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aynen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kullanma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dikkate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alınmadan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hazırlanan</a:t>
            </a:r>
            <a:r>
              <a:rPr lang="tr-T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nsan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hayvan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sağlığı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tehlike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içeren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her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türlü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deney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uygulamalar</a:t>
            </a:r>
            <a:r>
              <a:rPr lang="tr-T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(yanma deneyleri, krem, dezenfektan üretimi vb.)</a:t>
            </a:r>
          </a:p>
          <a:p>
            <a:pPr marL="3429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eri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toplama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aracı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araçları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sisteme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yüklenmemiş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veri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toplama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aracı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araçları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gerekli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resmi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etik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kurul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izinleri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alınmamış</a:t>
            </a:r>
            <a:r>
              <a:rPr lang="tr-T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(İlçe Milli Eğitim Müdürlüklerinde TÜBİTAK projeleri için araştırma izin komisyonu bulunmaktadır.)</a:t>
            </a: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algn="just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arı renkli arka plan üzerinde, çizilen ışınlar ve kablosuyla ampul">
            <a:extLst>
              <a:ext uri="{FF2B5EF4-FFF2-40B4-BE49-F238E27FC236}">
                <a16:creationId xmlns="" xmlns:a16="http://schemas.microsoft.com/office/drawing/2014/main" id="{0F8EA245-90A3-930E-2686-205753E23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4" r="708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6" name="Rectangle 12">
            <a:extLst>
              <a:ext uri="{FF2B5EF4-FFF2-40B4-BE49-F238E27FC236}">
                <a16:creationId xmlns="" xmlns:a16="http://schemas.microsoft.com/office/drawing/2014/main" id="{BE95D989-81FA-4BAD-9AD5-E46CEDA91B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AD9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794514" y="2115117"/>
            <a:ext cx="3065263" cy="1908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Projelerde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Dikkat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Edilecekler!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19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Başlık"/>
          <p:cNvSpPr>
            <a:spLocks noGrp="1"/>
          </p:cNvSpPr>
          <p:nvPr>
            <p:ph type="title"/>
          </p:nvPr>
        </p:nvSpPr>
        <p:spPr>
          <a:xfrm>
            <a:off x="-1204120" y="86619"/>
            <a:ext cx="8596313" cy="7223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altLang="tr-TR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 Uygulama İzni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-26846" y="1617785"/>
            <a:ext cx="6721433" cy="4902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5560" tIns="35560" rIns="35560" bIns="35560" spcCol="1270" anchor="ctr"/>
          <a:lstStyle/>
          <a:p>
            <a:pPr marL="571500" indent="-571500" defTabSz="2489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İl/İlçe Milli Eğitim Müdürlüklerinden 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öğrenci, öğretmen ve veliler 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üzerinde uygulanacak veri toplama araçları için izin alınabilir.</a:t>
            </a:r>
          </a:p>
          <a:p>
            <a:pPr marL="571500" indent="-571500" defTabSz="2489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Bunların dışındaki kişiler için (belli bir yerde yaşayan halk, üniversite öğrencileri, yabancılar vb..) 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İl/İlçe Milli Eğitim Müdürlüklerinin izin verme yetkisi yoktur. Kaymakamlığa başvurulmalıdır.</a:t>
            </a:r>
          </a:p>
          <a:p>
            <a:pPr marL="571500" indent="-571500" defTabSz="2489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 uygulama izni için danışman öğretmen tarafından kuruma dilekçe yazılır. Dilekçeye ek olarak</a:t>
            </a:r>
            <a:r>
              <a:rPr 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defTabSz="2489200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tr-TR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</a:t>
            </a:r>
            <a:r>
              <a:rPr lang="tr-TR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 başvuru formu (amaç, yöntem, beklenen sonuç </a:t>
            </a:r>
            <a:r>
              <a:rPr lang="tr-TR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yazan)</a:t>
            </a:r>
          </a:p>
          <a:p>
            <a:pPr defTabSz="2489200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Veri </a:t>
            </a:r>
            <a:r>
              <a:rPr lang="tr-TR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toplama araçları sunulur.</a:t>
            </a:r>
          </a:p>
          <a:p>
            <a:pPr marL="571500" indent="-571500" defTabSz="2489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Kurum dilekçeyi üst yazı ile İlçe Milli Eğitim Müdürlüğü’ne gönderir. Başvuru İlçe Milli Eğitim Müdürlüğü’nde bulunan komisyon tarafından değerlendirilip cevaplanır.</a:t>
            </a:r>
          </a:p>
          <a:p>
            <a:pPr marL="900113" indent="-273050" algn="just" defTabSz="2489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tr-TR" dirty="0">
              <a:solidFill>
                <a:schemeClr val="tx1"/>
              </a:solidFill>
            </a:endParaRPr>
          </a:p>
          <a:p>
            <a:pPr marL="571500" indent="-571500" algn="just" defTabSz="2489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7" name="Resim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4587" y="447775"/>
            <a:ext cx="5392819" cy="5869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7 Dikdörtgen"/>
          <p:cNvSpPr/>
          <p:nvPr/>
        </p:nvSpPr>
        <p:spPr>
          <a:xfrm>
            <a:off x="9478108" y="1441938"/>
            <a:ext cx="518746" cy="175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9442082" y="808931"/>
            <a:ext cx="1109544" cy="171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tr-TR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ÇARDAK</a:t>
            </a:r>
            <a:endParaRPr lang="tr-TR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273" y="812273"/>
            <a:ext cx="9972675" cy="5819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25</a:t>
            </a:fld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831273" y="294137"/>
            <a:ext cx="621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https://bilimiz.tubitak.gov.tr/bilimFuari.htm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1073" y="608867"/>
            <a:ext cx="9496425" cy="5762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6052" y="227012"/>
            <a:ext cx="8826500" cy="6494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757" y="252485"/>
            <a:ext cx="11804072" cy="6385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652" y="365125"/>
            <a:ext cx="11744696" cy="633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1 Başlık"/>
          <p:cNvSpPr>
            <a:spLocks noGrp="1"/>
          </p:cNvSpPr>
          <p:nvPr>
            <p:ph type="title"/>
          </p:nvPr>
        </p:nvSpPr>
        <p:spPr>
          <a:xfrm>
            <a:off x="-1027688" y="0"/>
            <a:ext cx="4923301" cy="1082675"/>
          </a:xfrm>
        </p:spPr>
        <p:txBody>
          <a:bodyPr/>
          <a:lstStyle/>
          <a:p>
            <a:pPr algn="ctr" eaLnBrk="1" hangingPunct="1"/>
            <a:r>
              <a:rPr lang="tr-TR" altLang="tr-TR" sz="4000" b="1" dirty="0">
                <a:solidFill>
                  <a:srgbClr val="C00000"/>
                </a:solidFill>
                <a:latin typeface="Calibri" pitchFamily="34" charset="0"/>
              </a:rPr>
              <a:t>Kavramlar</a:t>
            </a:r>
          </a:p>
        </p:txBody>
      </p:sp>
      <p:graphicFrame>
        <p:nvGraphicFramePr>
          <p:cNvPr id="3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651181"/>
              </p:ext>
            </p:extLst>
          </p:nvPr>
        </p:nvGraphicFramePr>
        <p:xfrm>
          <a:off x="1665945" y="985935"/>
          <a:ext cx="8722637" cy="5452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271" name="Metin kutusu 3"/>
          <p:cNvSpPr txBox="1">
            <a:spLocks noChangeArrowheads="1"/>
          </p:cNvSpPr>
          <p:nvPr/>
        </p:nvSpPr>
        <p:spPr bwMode="auto">
          <a:xfrm>
            <a:off x="7618605" y="697706"/>
            <a:ext cx="2495550" cy="769938"/>
          </a:xfrm>
          <a:prstGeom prst="rect">
            <a:avLst/>
          </a:prstGeom>
          <a:solidFill>
            <a:schemeClr val="bg1"/>
          </a:solidFill>
          <a:ln w="9525">
            <a:solidFill>
              <a:srgbClr val="985A9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tr-TR" altLang="tr-TR" sz="4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İzleyici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831" y="392422"/>
            <a:ext cx="11590337" cy="6329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D9B1C62A-2F3E-3083-67EA-AA299071758B}"/>
              </a:ext>
            </a:extLst>
          </p:cNvPr>
          <p:cNvSpPr txBox="1"/>
          <p:nvPr/>
        </p:nvSpPr>
        <p:spPr>
          <a:xfrm>
            <a:off x="1043631" y="809898"/>
            <a:ext cx="10173010" cy="1554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6" name="Metin kutusu 2">
            <a:extLst>
              <a:ext uri="{FF2B5EF4-FFF2-40B4-BE49-F238E27FC236}">
                <a16:creationId xmlns="" xmlns:a16="http://schemas.microsoft.com/office/drawing/2014/main" id="{C39FD5AA-DA88-BE18-977B-E19F14A595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7622577"/>
              </p:ext>
            </p:extLst>
          </p:nvPr>
        </p:nvGraphicFramePr>
        <p:xfrm>
          <a:off x="465257" y="1832245"/>
          <a:ext cx="11261483" cy="3677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31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28834" y="468266"/>
            <a:ext cx="65133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Sözleşmenin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mzalanması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02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="" xmlns:a16="http://schemas.microsoft.com/office/drawing/2014/main" id="{FC497A49-3656-A770-C72C-8F0636A56E90}"/>
              </a:ext>
            </a:extLst>
          </p:cNvPr>
          <p:cNvSpPr txBox="1"/>
          <p:nvPr/>
        </p:nvSpPr>
        <p:spPr>
          <a:xfrm>
            <a:off x="136477" y="259307"/>
            <a:ext cx="988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Önemli TÜBİTAK  İletişim Adresleri</a:t>
            </a:r>
            <a:endParaRPr lang="tr-TR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459DD631-6076-2610-52A7-1A6A4B6897C7}"/>
              </a:ext>
            </a:extLst>
          </p:cNvPr>
          <p:cNvSpPr txBox="1"/>
          <p:nvPr/>
        </p:nvSpPr>
        <p:spPr>
          <a:xfrm>
            <a:off x="281787" y="1251695"/>
            <a:ext cx="11723427" cy="4589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Tüm duyurular ve bilgilendirmeler için</a:t>
            </a:r>
            <a:r>
              <a:rPr lang="tr-TR" sz="25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                         </a:t>
            </a:r>
            <a:r>
              <a:rPr lang="tr-TR" sz="25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http://bilimiz.tubitak.gov.tr          http://www.tubitak.gov.tr/4006</a:t>
            </a:r>
            <a:br>
              <a:rPr lang="tr-TR" sz="25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 başvuru ve yürütme süreci ile ilgili sorularınız için</a:t>
            </a:r>
            <a:r>
              <a:rPr lang="tr-TR" sz="25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tr-TR" sz="25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bt4006@tubitak.gov.tr</a:t>
            </a:r>
            <a:br>
              <a:rPr lang="tr-TR" sz="25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Mali konular ve sözleşmeler için</a:t>
            </a:r>
            <a:r>
              <a:rPr lang="tr-TR" sz="25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                                        </a:t>
            </a:r>
            <a:r>
              <a:rPr lang="tr-TR" sz="25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bito-mades-proje@tubitak.gov.tr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4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Kırmızı renkli geometrik soyut desen">
            <a:extLst>
              <a:ext uri="{FF2B5EF4-FFF2-40B4-BE49-F238E27FC236}">
                <a16:creationId xmlns="" xmlns:a16="http://schemas.microsoft.com/office/drawing/2014/main" id="{79EFC703-ADCA-2EFB-3202-4EB1DA4568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AD99C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37416"/>
            <a:ext cx="12245193" cy="6868591"/>
          </a:xfrm>
          <a:prstGeom prst="rect">
            <a:avLst/>
          </a:prstGeom>
        </p:spPr>
      </p:pic>
      <p:sp>
        <p:nvSpPr>
          <p:cNvPr id="5" name="İçerik Yer Tutucusu 2">
            <a:extLst>
              <a:ext uri="{FF2B5EF4-FFF2-40B4-BE49-F238E27FC236}">
                <a16:creationId xmlns="" xmlns:a16="http://schemas.microsoft.com/office/drawing/2014/main" id="{F82C5F2F-FD44-26F1-A607-1CDCB475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03" y="3974727"/>
            <a:ext cx="10733597" cy="3209419"/>
          </a:xfr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Denizli </a:t>
            </a:r>
            <a:r>
              <a:rPr lang="tr-T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İl Milli Eğitim Müdürlüğü / Ar-Ge 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Birimi TÜBİTAK </a:t>
            </a:r>
            <a:r>
              <a:rPr lang="tr-T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İl Temsilciliği</a:t>
            </a:r>
          </a:p>
          <a:p>
            <a:pPr marL="0" indent="0" algn="ctr">
              <a:buNone/>
            </a:pPr>
            <a:r>
              <a:rPr lang="tr-TR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arge20tubitak@gmail.com</a:t>
            </a:r>
            <a:endParaRPr lang="tr-TR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buNone/>
            </a:pPr>
            <a:r>
              <a:rPr lang="tr-TR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0 539 653 99 36</a:t>
            </a:r>
            <a:r>
              <a:rPr lang="tr-T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</a:p>
          <a:p>
            <a:pPr marL="0" indent="0" algn="ctr">
              <a:buNone/>
            </a:pPr>
            <a:r>
              <a:rPr lang="tr-T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Emel Değirmencioğlu</a:t>
            </a:r>
          </a:p>
          <a:p>
            <a:pPr marL="0" indent="0" algn="ctr">
              <a:buNone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Ar-Ge TÜBİTAK İl </a:t>
            </a:r>
            <a:r>
              <a:rPr lang="tr-T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Temsilcisi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33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173575" y="414261"/>
            <a:ext cx="4521386" cy="369332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DENİZLİ İL MİLLİ EĞİTİM MÜDÜRLÜĞÜ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248641" y="2249392"/>
            <a:ext cx="9747908" cy="739754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  <a:outerShdw blurRad="50800" dist="50800" dir="5400000" algn="ctr" rotWithShape="0">
              <a:schemeClr val="bg2">
                <a:lumMod val="50000"/>
              </a:scheme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PROJELERİNİZDE </a:t>
            </a:r>
            <a:r>
              <a:rPr lang="tr-TR" sz="3200" b="1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BAŞARILAR DİLERİZ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97" y="-463543"/>
            <a:ext cx="1642000" cy="2124941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8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1 Başlık"/>
          <p:cNvSpPr>
            <a:spLocks noGrp="1"/>
          </p:cNvSpPr>
          <p:nvPr>
            <p:ph type="title"/>
          </p:nvPr>
        </p:nvSpPr>
        <p:spPr>
          <a:xfrm>
            <a:off x="83128" y="-117889"/>
            <a:ext cx="1606065" cy="10826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altLang="tr-TR" sz="4000" b="1" dirty="0">
                <a:solidFill>
                  <a:srgbClr val="C00000"/>
                </a:solidFill>
                <a:latin typeface="Calibri" pitchFamily="34" charset="0"/>
              </a:rPr>
              <a:t>Süreç</a:t>
            </a: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86972227"/>
              </p:ext>
            </p:extLst>
          </p:nvPr>
        </p:nvGraphicFramePr>
        <p:xfrm>
          <a:off x="1995991" y="947330"/>
          <a:ext cx="8146428" cy="5349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8032086-2408-BD07-898B-69F136E4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68" y="-150160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Çağrı Amacı</a:t>
            </a:r>
            <a:endParaRPr lang="tr-TR" sz="4000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4F361FE8-6649-7288-21FE-49FCE0070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57" y="452036"/>
            <a:ext cx="12578686" cy="387596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tr-TR" sz="1800" b="1" i="0" dirty="0">
                <a:solidFill>
                  <a:srgbClr val="B083BA"/>
                </a:solidFill>
                <a:effectLst/>
                <a:latin typeface="Arial" panose="020B0604020202020204" pitchFamily="34" charset="0"/>
              </a:rPr>
              <a:t/>
            </a:r>
            <a:br>
              <a:rPr lang="tr-TR" sz="1800" b="1" i="0" dirty="0">
                <a:solidFill>
                  <a:srgbClr val="B083BA"/>
                </a:solidFill>
                <a:effectLst/>
                <a:latin typeface="Arial" panose="020B0604020202020204" pitchFamily="34" charset="0"/>
              </a:rPr>
            </a:br>
            <a:r>
              <a:rPr lang="tr-TR" sz="2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 ile 5-12. sınıf öğrencilerinin;</a:t>
            </a:r>
            <a:br>
              <a:rPr lang="tr-TR" sz="2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 günlük hayatta karşılaşılan problemlere çözüm bulması,</a:t>
            </a:r>
            <a:br>
              <a:rPr lang="tr-TR" sz="2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 bilimsel süreç ve yaşam becerilerini kazanması,</a:t>
            </a:r>
            <a:br>
              <a:rPr lang="tr-TR" sz="2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 takım çalışması içerisinde proje hazırlama konusunda yeni ortam ve olanaklarla karşılaşması amaçlanmaktadır.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700" dirty="0"/>
              <a:t/>
            </a:r>
            <a:br>
              <a:rPr lang="tr-TR" sz="2700" dirty="0"/>
            </a:br>
            <a:endParaRPr lang="tr-TR" sz="2700" dirty="0"/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F157A780-3198-8D64-F4B2-1F7B317D8F09}"/>
              </a:ext>
            </a:extLst>
          </p:cNvPr>
          <p:cNvSpPr txBox="1"/>
          <p:nvPr/>
        </p:nvSpPr>
        <p:spPr>
          <a:xfrm>
            <a:off x="114868" y="3429000"/>
            <a:ext cx="6148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Çağrı Takvimi</a:t>
            </a:r>
            <a:r>
              <a:rPr lang="tr-TR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İçerik Yer Tutucusu 4">
            <a:extLst>
              <a:ext uri="{FF2B5EF4-FFF2-40B4-BE49-F238E27FC236}">
                <a16:creationId xmlns="" xmlns:a16="http://schemas.microsoft.com/office/drawing/2014/main" id="{B2A5A5DA-6190-B272-0040-1D34ED6EA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8" y="4136886"/>
            <a:ext cx="11150601" cy="165752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1B42756F-752C-C092-267E-43AE3CD24C6C}"/>
              </a:ext>
            </a:extLst>
          </p:cNvPr>
          <p:cNvSpPr txBox="1"/>
          <p:nvPr/>
        </p:nvSpPr>
        <p:spPr>
          <a:xfrm>
            <a:off x="237698" y="6032311"/>
            <a:ext cx="114641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Fuar tarihleri 6 Ekim 2023 tarihine kadar yürütücüler tarafından değiştirilebilir.</a:t>
            </a:r>
            <a:br>
              <a:rPr lang="tr-TR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27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-146746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Öğrencilerimize Kazandırdıkları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76717" y="827797"/>
            <a:ext cx="5771408" cy="509447"/>
          </a:xfrm>
        </p:spPr>
        <p:txBody>
          <a:bodyPr>
            <a:noAutofit/>
          </a:bodyPr>
          <a:lstStyle/>
          <a:p>
            <a:r>
              <a:rPr lang="tr-TR" u="sng" dirty="0">
                <a:latin typeface="Arial" panose="020B0604020202020204" pitchFamily="34" charset="0"/>
                <a:cs typeface="Arial" panose="020B0604020202020204" pitchFamily="34" charset="0"/>
              </a:rPr>
              <a:t>Bilimsel bilgi ve bilimin doğası ile ilgili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83527" y="1359147"/>
            <a:ext cx="5157787" cy="53623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Bilimsel yöntem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Gözlem ve deney yoluyla elde edilen verilerden çıkarımda bulunma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Hipotez ve tahmin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Hayal gücü ve yaratıcılık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Bilimsel bilginin tarihsel gelişimi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Bilim ve sorgulama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Bilimsel düşünmenin çeşitliliği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Bilimsel bilginin kesin doğru olmayan/değişebilir doğası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Bilimsel bilginin öznelliği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Bilimsel bilginin gelişimi ve disiplinler arası çalışma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5744689" y="895217"/>
            <a:ext cx="5183188" cy="474394"/>
          </a:xfrm>
        </p:spPr>
        <p:txBody>
          <a:bodyPr/>
          <a:lstStyle/>
          <a:p>
            <a:pPr algn="ctr"/>
            <a:r>
              <a:rPr lang="tr-TR" u="sng" dirty="0">
                <a:latin typeface="Arial" panose="020B0604020202020204" pitchFamily="34" charset="0"/>
                <a:cs typeface="Arial" panose="020B0604020202020204" pitchFamily="34" charset="0"/>
              </a:rPr>
              <a:t>21. yüzyıl becerileri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7008812" y="1442490"/>
            <a:ext cx="5183188" cy="48305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Problem çözme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İşbirliği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Yaratıcılık ve yenilik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Eleştirel düşünme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Karar verme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Bilgi, teknoloji ve medya okuryazarlığı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Sorumluluk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Liderlik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Üretkenlik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Esneklik ve uyum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Girişimcilik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886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5339" y="-298642"/>
            <a:ext cx="5752947" cy="1899912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 Fuarı Avantajları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8738" y="1601270"/>
            <a:ext cx="10989776" cy="4462463"/>
          </a:xfrm>
        </p:spPr>
        <p:txBody>
          <a:bodyPr>
            <a:normAutofit/>
          </a:bodyPr>
          <a:lstStyle/>
          <a:p>
            <a:pPr>
              <a:buNone/>
            </a:pPr>
            <a:endParaRPr lang="tr-TR" sz="2000" b="1" dirty="0"/>
          </a:p>
          <a:p>
            <a:pPr>
              <a:buNone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Fuar bitiminde verilecek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Katılım Belgesi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ile;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BİLSEM öğretmenliği başvurularında ek puan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İdarecilik başvurularında ek puan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Fuar başvurusu kabul edilen okullarımızda öğretmenlerimiz mevzuata uygun olarak  Eylül 2023 tarihinden fuar tarihine kadar egzersiz açılabilir.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Fuarda görev alan öğrencilerimizin katılım belgeleri e-okul sosyal etkinlik modülüne işlenebilmektedir.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İl Milli Eğitim ERASMUS+ Akreditasyon başvurularında ek puan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alınabilir.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7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FBE5E1D-AB5C-91BE-BE31-D91057A8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610"/>
            <a:ext cx="10515600" cy="1325563"/>
          </a:xfrm>
        </p:spPr>
        <p:txBody>
          <a:bodyPr/>
          <a:lstStyle/>
          <a:p>
            <a:r>
              <a:rPr lang="tr-TR" sz="4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Başvuru Yapabilecek Kurum ve Kuruluşlar</a:t>
            </a:r>
            <a:r>
              <a:rPr lang="tr-TR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="" xmlns:a16="http://schemas.microsoft.com/office/drawing/2014/main" id="{3770B5C0-A24A-1215-EA01-79E4661D3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7" y="1078097"/>
            <a:ext cx="11739083" cy="2698922"/>
          </a:xfrm>
        </p:spPr>
      </p:pic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0A2D2B4F-D93A-C4A7-27E1-323B4CAA2C90}"/>
              </a:ext>
            </a:extLst>
          </p:cNvPr>
          <p:cNvSpPr txBox="1"/>
          <p:nvPr/>
        </p:nvSpPr>
        <p:spPr>
          <a:xfrm>
            <a:off x="112419" y="4431323"/>
            <a:ext cx="118363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Proje yürütücüsü kurum/kuruluşta </a:t>
            </a:r>
            <a:r>
              <a:rPr lang="tr-TR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kadrolu</a:t>
            </a:r>
            <a:r>
              <a:rPr lang="tr-T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ve </a:t>
            </a:r>
            <a:r>
              <a:rPr lang="tr-TR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tam zamanlı görevli </a:t>
            </a:r>
            <a:r>
              <a:rPr lang="tr-T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öğretmenler</a:t>
            </a:r>
            <a:br>
              <a:rPr lang="tr-T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tr-T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tr-TR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sözleşmeli </a:t>
            </a:r>
            <a:r>
              <a:rPr lang="tr-T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öğretmenler dâhil) proje yürütücüsü olabilir. Ücretli öğretmenler,</a:t>
            </a:r>
          </a:p>
          <a:p>
            <a:pPr>
              <a:lnSpc>
                <a:spcPct val="150000"/>
              </a:lnSpc>
            </a:pPr>
            <a:r>
              <a:rPr lang="tr-T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kurum/kuruluş müdürü veya müdür yardımcıları proje yürütücüsü olamaz. </a:t>
            </a:r>
            <a:r>
              <a:rPr lang="tr-TR" sz="24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Başvuruda e-imza ihtiyacı yoktur.</a:t>
            </a:r>
            <a:r>
              <a:rPr lang="tr-TR" sz="2400" u="sng" dirty="0">
                <a:solidFill>
                  <a:srgbClr val="C00000"/>
                </a:solidFill>
              </a:rPr>
              <a:t> </a:t>
            </a:r>
            <a:r>
              <a:rPr lang="tr-TR" sz="2400" dirty="0"/>
              <a:t/>
            </a:r>
            <a:br>
              <a:rPr lang="tr-TR" sz="2400" dirty="0"/>
            </a:b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402F533E-3935-55C9-1EDC-5D28FF9740B1}"/>
              </a:ext>
            </a:extLst>
          </p:cNvPr>
          <p:cNvSpPr txBox="1"/>
          <p:nvPr/>
        </p:nvSpPr>
        <p:spPr>
          <a:xfrm>
            <a:off x="130004" y="3837514"/>
            <a:ext cx="4667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Yürütücü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0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D57C557C-878D-C7AE-5D31-D1C5D43E7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4950" y="-141010"/>
            <a:ext cx="9885370" cy="1141958"/>
          </a:xfrm>
        </p:spPr>
        <p:txBody>
          <a:bodyPr>
            <a:noAutofit/>
          </a:bodyPr>
          <a:lstStyle/>
          <a:p>
            <a:r>
              <a:rPr lang="tr-TR" sz="2500" b="0" i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Programa </a:t>
            </a:r>
            <a:r>
              <a:rPr lang="tr-TR" sz="2500" b="1" i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4006-A </a:t>
            </a:r>
            <a:r>
              <a:rPr lang="tr-TR" sz="2500" b="0" i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ve </a:t>
            </a:r>
            <a:r>
              <a:rPr lang="tr-TR" sz="2500" b="1" i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4006-B </a:t>
            </a:r>
            <a:r>
              <a:rPr lang="tr-TR" sz="2500" b="0" i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olarak iki çağrı şeklinde çıkılmıştır.</a:t>
            </a:r>
            <a:r>
              <a:rPr lang="tr-TR" sz="2500"/>
              <a:t> </a:t>
            </a:r>
            <a:r>
              <a:rPr lang="tr-TR" sz="2400"/>
              <a:t/>
            </a:r>
            <a:br>
              <a:rPr lang="tr-TR" sz="2400"/>
            </a:br>
            <a:endParaRPr lang="tr-TR" sz="2400" dirty="0"/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9EF4C0FA-3577-65F5-482E-AE556A415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481" y="896427"/>
            <a:ext cx="11997519" cy="430087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tr-TR" sz="25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4006-A</a:t>
            </a:r>
            <a:r>
              <a:rPr lang="tr-TR" sz="25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çağrısına, 2014 yılından itibaren bilim fuarı gerçekleştirmemiş veya en fazla 2 bilim fuarı gerçekleştirmiş kurum/kuruluşlar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tr-TR" sz="25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4006- B</a:t>
            </a:r>
            <a:r>
              <a:rPr lang="tr-TR" sz="25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çağrısına, 2014 yılından itibaren 3 veya daha fazla bilim fuarı gerçekleştirmiş kurum/kuruluşlar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9CDD4A14-AADA-3608-C3EE-B712C48F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88" y="2872610"/>
            <a:ext cx="7764985" cy="391218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A271D148-9E30-DB8E-D8FE-CCF16F85B633}"/>
              </a:ext>
            </a:extLst>
          </p:cNvPr>
          <p:cNvSpPr txBox="1"/>
          <p:nvPr/>
        </p:nvSpPr>
        <p:spPr>
          <a:xfrm>
            <a:off x="9331656" y="4171666"/>
            <a:ext cx="2665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0" i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tr-TR" sz="1800" b="0" i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 Bir kurum/kuruluş aynı çağrı döneminde sadece bir çağrıya (4006-A ya da 4006-B) başvurabilir. İki çağrıya</a:t>
            </a:r>
            <a:br>
              <a:rPr lang="tr-TR" sz="1800" b="0" i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</a:br>
            <a:r>
              <a:rPr lang="tr-TR" sz="1800" b="0" i="0"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aynı dönemde başvuruda bulunamaz.</a:t>
            </a:r>
            <a:r>
              <a:rPr lang="tr-TR"/>
              <a:t> </a:t>
            </a:r>
            <a:br>
              <a:rPr lang="tr-TR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C6A3-C444-406A-B7AA-2B12D3B4FB98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61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1665</Words>
  <Application>Microsoft Office PowerPoint</Application>
  <PresentationFormat>Geniş ekran</PresentationFormat>
  <Paragraphs>234</Paragraphs>
  <Slides>33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Franklin Gothic Heavy</vt:lpstr>
      <vt:lpstr>Times New Roman</vt:lpstr>
      <vt:lpstr>Wingdings</vt:lpstr>
      <vt:lpstr>Office Teması</vt:lpstr>
      <vt:lpstr>TÜBİTAK BİLİM FUARLARI 4006 A 4006 B  </vt:lpstr>
      <vt:lpstr>YÜRÜTÜCÜ  ÖĞRETMENLERİMİZ  MUTLAKA OKUMALI !</vt:lpstr>
      <vt:lpstr>Kavramlar</vt:lpstr>
      <vt:lpstr>Süreç</vt:lpstr>
      <vt:lpstr>Çağrı Amacı</vt:lpstr>
      <vt:lpstr>Öğrencilerimize Kazandırdıkları</vt:lpstr>
      <vt:lpstr>Bilim Fuarı Avantajları</vt:lpstr>
      <vt:lpstr>Başvuru Yapabilecek Kurum ve Kuruluşlar  </vt:lpstr>
      <vt:lpstr>Programa 4006-A ve 4006-B olarak iki çağrı şeklinde çıkılmıştır.  </vt:lpstr>
      <vt:lpstr>4006-B PROGRAMINA BAŞVURU YAPMASI GEREKEN OKULLARIMIZ</vt:lpstr>
      <vt:lpstr>Çağrı Alanları  </vt:lpstr>
      <vt:lpstr>PowerPoint Sunusu</vt:lpstr>
      <vt:lpstr>Ortak Proje</vt:lpstr>
      <vt:lpstr>PowerPoint Sunusu</vt:lpstr>
      <vt:lpstr>PowerPoint Sunusu</vt:lpstr>
      <vt:lpstr>Kurum/kuruluşlar programa en fazla 20 alt proje ile başvuruda bulunabilmektedir.  </vt:lpstr>
      <vt:lpstr>Alt Proje Türleri  </vt:lpstr>
      <vt:lpstr>PowerPoint Sunusu</vt:lpstr>
      <vt:lpstr>PowerPoint Sunusu</vt:lpstr>
      <vt:lpstr>PowerPoint Sunusu</vt:lpstr>
      <vt:lpstr>Fuar Maddi Destek Miktarı</vt:lpstr>
      <vt:lpstr>Benzerlik oranının alt projenin özgünlüğünü olumsuz etkileyecek düzeyde olduğunun tespiti halinde başvuru (değerlendirmeye alınmaksızın) iade edilir.  </vt:lpstr>
      <vt:lpstr>PowerPoint Sunusu</vt:lpstr>
      <vt:lpstr>Araştırma Uygulama İzni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TÜBİTAK BİLİM FUARLARI 4006 A 4006 B  2023</dc:title>
  <dc:creator>emel alpinanç</dc:creator>
  <cp:lastModifiedBy>DenizliMEM</cp:lastModifiedBy>
  <cp:revision>75</cp:revision>
  <cp:lastPrinted>2023-01-13T05:34:24Z</cp:lastPrinted>
  <dcterms:created xsi:type="dcterms:W3CDTF">2023-01-08T13:27:14Z</dcterms:created>
  <dcterms:modified xsi:type="dcterms:W3CDTF">2023-01-19T11:54:33Z</dcterms:modified>
</cp:coreProperties>
</file>