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3" r:id="rId1"/>
  </p:sldMasterIdLst>
  <p:sldIdLst>
    <p:sldId id="306" r:id="rId2"/>
    <p:sldId id="328" r:id="rId3"/>
    <p:sldId id="309" r:id="rId4"/>
    <p:sldId id="294" r:id="rId5"/>
    <p:sldId id="321" r:id="rId6"/>
    <p:sldId id="327" r:id="rId7"/>
    <p:sldId id="259" r:id="rId8"/>
    <p:sldId id="260" r:id="rId9"/>
    <p:sldId id="303" r:id="rId10"/>
    <p:sldId id="329" r:id="rId11"/>
    <p:sldId id="262" r:id="rId12"/>
    <p:sldId id="263" r:id="rId13"/>
    <p:sldId id="264" r:id="rId14"/>
    <p:sldId id="265" r:id="rId15"/>
    <p:sldId id="266" r:id="rId16"/>
    <p:sldId id="267" r:id="rId17"/>
    <p:sldId id="268" r:id="rId18"/>
    <p:sldId id="269" r:id="rId19"/>
    <p:sldId id="312" r:id="rId20"/>
    <p:sldId id="275" r:id="rId21"/>
    <p:sldId id="261" r:id="rId22"/>
    <p:sldId id="270" r:id="rId23"/>
    <p:sldId id="271" r:id="rId24"/>
    <p:sldId id="272" r:id="rId25"/>
    <p:sldId id="273" r:id="rId26"/>
    <p:sldId id="322" r:id="rId27"/>
    <p:sldId id="323" r:id="rId28"/>
    <p:sldId id="324" r:id="rId29"/>
    <p:sldId id="325" r:id="rId30"/>
    <p:sldId id="276" r:id="rId31"/>
    <p:sldId id="310" r:id="rId32"/>
    <p:sldId id="311" r:id="rId33"/>
    <p:sldId id="278" r:id="rId34"/>
    <p:sldId id="279" r:id="rId35"/>
    <p:sldId id="301" r:id="rId36"/>
    <p:sldId id="326" r:id="rId37"/>
    <p:sldId id="277" r:id="rId38"/>
    <p:sldId id="318" r:id="rId39"/>
    <p:sldId id="313" r:id="rId40"/>
    <p:sldId id="319" r:id="rId41"/>
    <p:sldId id="299" r:id="rId42"/>
    <p:sldId id="320" r:id="rId43"/>
    <p:sldId id="300" r:id="rId44"/>
    <p:sldId id="295" r:id="rId45"/>
    <p:sldId id="296" r:id="rId46"/>
    <p:sldId id="307" r:id="rId47"/>
    <p:sldId id="297" r:id="rId48"/>
    <p:sldId id="298" r:id="rId49"/>
    <p:sldId id="280" r:id="rId50"/>
    <p:sldId id="281" r:id="rId51"/>
    <p:sldId id="282" r:id="rId52"/>
    <p:sldId id="302" r:id="rId53"/>
    <p:sldId id="283" r:id="rId54"/>
    <p:sldId id="284" r:id="rId55"/>
    <p:sldId id="285" r:id="rId56"/>
    <p:sldId id="286" r:id="rId57"/>
    <p:sldId id="287" r:id="rId58"/>
    <p:sldId id="288" r:id="rId59"/>
    <p:sldId id="289" r:id="rId60"/>
    <p:sldId id="290" r:id="rId61"/>
    <p:sldId id="291" r:id="rId62"/>
    <p:sldId id="292" r:id="rId63"/>
    <p:sldId id="314" r:id="rId64"/>
    <p:sldId id="316" r:id="rId65"/>
    <p:sldId id="317" r:id="rId66"/>
    <p:sldId id="315" r:id="rId67"/>
    <p:sldId id="293" r:id="rId68"/>
  </p:sldIdLst>
  <p:sldSz cx="12192000" cy="6858000"/>
  <p:notesSz cx="12192000" cy="6858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4B05"/>
    <a:srgbClr val="FA80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756" y="9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tr-TR"/>
              <a:t>Asıl başlık stili için tıklatın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1151958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1D8BD707-D9CF-40AE-B4C6-C98DA3205C09}" type="datetimeFigureOut">
              <a:rPr lang="en-US" smtClean="0"/>
              <a:t>12/20/2021</a:t>
            </a:fld>
            <a:endParaRPr lang="en-US"/>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2407502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1D8BD707-D9CF-40AE-B4C6-C98DA3205C09}" type="datetimeFigureOut">
              <a:rPr lang="en-US" smtClean="0"/>
              <a:t>12/20/2021</a:t>
            </a:fld>
            <a:endParaRPr lang="en-US"/>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2567753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1D8BD707-D9CF-40AE-B4C6-C98DA3205C09}" type="datetimeFigureOut">
              <a:rPr lang="en-US" smtClean="0"/>
              <a:t>12/20/2021</a:t>
            </a:fld>
            <a:endParaRPr lang="en-US"/>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6F15528-21DE-4FAA-801E-634DDDAF4B2B}" type="slidenum">
              <a:rPr lang="tr-TR" smtClean="0"/>
              <a:t>‹#›</a:t>
            </a:fld>
            <a:endParaRPr lang="tr-TR"/>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84831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1D8BD707-D9CF-40AE-B4C6-C98DA3205C09}" type="datetimeFigureOut">
              <a:rPr lang="en-US" smtClean="0"/>
              <a:t>12/20/2021</a:t>
            </a:fld>
            <a:endParaRPr lang="en-US"/>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1045213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3" name="Date Placeholder 2"/>
          <p:cNvSpPr>
            <a:spLocks noGrp="1"/>
          </p:cNvSpPr>
          <p:nvPr>
            <p:ph type="dt" sz="half" idx="10"/>
          </p:nvPr>
        </p:nvSpPr>
        <p:spPr/>
        <p:txBody>
          <a:bodyPr/>
          <a:lstStyle/>
          <a:p>
            <a:fld id="{1D8BD707-D9CF-40AE-B4C6-C98DA3205C09}" type="datetimeFigureOut">
              <a:rPr lang="en-US" smtClean="0"/>
              <a:t>12/20/2021</a:t>
            </a:fld>
            <a:endParaRPr lang="en-US"/>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1459469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3" name="Date Placeholder 2"/>
          <p:cNvSpPr>
            <a:spLocks noGrp="1"/>
          </p:cNvSpPr>
          <p:nvPr>
            <p:ph type="dt" sz="half" idx="10"/>
          </p:nvPr>
        </p:nvSpPr>
        <p:spPr/>
        <p:txBody>
          <a:bodyPr/>
          <a:lstStyle/>
          <a:p>
            <a:fld id="{1D8BD707-D9CF-40AE-B4C6-C98DA3205C09}" type="datetimeFigureOut">
              <a:rPr lang="en-US" smtClean="0"/>
              <a:t>12/20/2021</a:t>
            </a:fld>
            <a:endParaRPr lang="en-US"/>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3410327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tr-TR"/>
              <a:t>Asıl başlık stili için tıklatın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105746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tr-TR"/>
              <a:t>Asıl başlık stili için tıklatın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701284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65639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u="heavy">
                <a:solidFill>
                  <a:srgbClr val="0462C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01901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tr-TR"/>
              <a:t>Asıl başlık stili için tıklatın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1989419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1D8BD707-D9CF-40AE-B4C6-C98DA3205C09}"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3725991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tr-TR"/>
              <a:t>Asıl başlık stili için tıklatın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12/20/2021</a:t>
            </a:fld>
            <a:endParaRPr lang="en-US"/>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1079631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12" name="Content Placeholder 3"/>
          <p:cNvSpPr>
            <a:spLocks noGrp="1"/>
          </p:cNvSpPr>
          <p:nvPr>
            <p:ph sz="quarter" idx="13"/>
          </p:nvPr>
        </p:nvSpPr>
        <p:spPr>
          <a:xfrm>
            <a:off x="913774" y="3051012"/>
            <a:ext cx="5106027" cy="2740187"/>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13" name="Content Placeholder 5"/>
          <p:cNvSpPr>
            <a:spLocks noGrp="1"/>
          </p:cNvSpPr>
          <p:nvPr>
            <p:ph sz="quarter" idx="14"/>
          </p:nvPr>
        </p:nvSpPr>
        <p:spPr>
          <a:xfrm>
            <a:off x="6172200" y="3051012"/>
            <a:ext cx="5105401" cy="2740187"/>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12/20/2021</a:t>
            </a:fld>
            <a:endParaRPr lang="en-US"/>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3200380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12/20/2021</a:t>
            </a:fld>
            <a:endParaRPr lang="en-US"/>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111352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1D8BD707-D9CF-40AE-B4C6-C98DA3205C09}" type="datetimeFigureOut">
              <a:rPr lang="en-US" smtClean="0"/>
              <a:t>12/20/2021</a:t>
            </a:fld>
            <a:endParaRPr lang="en-US"/>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446031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tr-TR"/>
              <a:t>Asıl başlık stili için tıklatın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1D8BD707-D9CF-40AE-B4C6-C98DA3205C09}" type="datetimeFigureOut">
              <a:rPr lang="en-US" smtClean="0"/>
              <a:t>12/20/2021</a:t>
            </a:fld>
            <a:endParaRPr lang="en-US"/>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4127419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1D8BD707-D9CF-40AE-B4C6-C98DA3205C09}" type="datetimeFigureOut">
              <a:rPr lang="en-US" smtClean="0"/>
              <a:t>12/20/2021</a:t>
            </a:fld>
            <a:endParaRPr lang="en-US"/>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3321996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1">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1D8BD707-D9CF-40AE-B4C6-C98DA3205C09}" type="datetimeFigureOut">
              <a:rPr lang="en-US" smtClean="0"/>
              <a:t>12/20/2021</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tr-T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B6F15528-21DE-4FAA-801E-634DDDAF4B2B}" type="slidenum">
              <a:rPr lang="tr-TR" smtClean="0"/>
              <a:t>‹#›</a:t>
            </a:fld>
            <a:endParaRPr lang="tr-TR"/>
          </a:p>
        </p:txBody>
      </p:sp>
    </p:spTree>
    <p:extLst>
      <p:ext uri="{BB962C8B-B14F-4D97-AF65-F5344CB8AC3E}">
        <p14:creationId xmlns:p14="http://schemas.microsoft.com/office/powerpoint/2010/main" val="3306039359"/>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hyperlink" Target="https://arbis.tubitak.gov.tr/" TargetMode="External"/><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hyperlink" Target="https://arbis.tubitak.gov.tr/" TargetMode="External"/><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hyperlink" Target="https://www.tubitak.gov.tr/tr/yarismalar/icerik-lise-ogrencileri-arastirma-projeleri-yarismasi" TargetMode="External"/><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44.png"/><Relationship Id="rId21" Type="http://schemas.openxmlformats.org/officeDocument/2006/relationships/image" Target="../media/image39.png"/><Relationship Id="rId34" Type="http://schemas.openxmlformats.org/officeDocument/2006/relationships/image" Target="../media/image52.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3.png"/><Relationship Id="rId33" Type="http://schemas.openxmlformats.org/officeDocument/2006/relationships/image" Target="../media/image51.png"/><Relationship Id="rId2" Type="http://schemas.openxmlformats.org/officeDocument/2006/relationships/image" Target="../media/image20.png"/><Relationship Id="rId16" Type="http://schemas.openxmlformats.org/officeDocument/2006/relationships/image" Target="../media/image34.png"/><Relationship Id="rId20" Type="http://schemas.openxmlformats.org/officeDocument/2006/relationships/image" Target="../media/image38.png"/><Relationship Id="rId29"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42.png"/><Relationship Id="rId32" Type="http://schemas.openxmlformats.org/officeDocument/2006/relationships/image" Target="../media/image50.png"/><Relationship Id="rId37" Type="http://schemas.openxmlformats.org/officeDocument/2006/relationships/image" Target="../media/image55.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28" Type="http://schemas.openxmlformats.org/officeDocument/2006/relationships/image" Target="../media/image46.png"/><Relationship Id="rId36" Type="http://schemas.openxmlformats.org/officeDocument/2006/relationships/image" Target="../media/image54.png"/><Relationship Id="rId10" Type="http://schemas.openxmlformats.org/officeDocument/2006/relationships/image" Target="../media/image28.png"/><Relationship Id="rId19" Type="http://schemas.openxmlformats.org/officeDocument/2006/relationships/image" Target="../media/image37.png"/><Relationship Id="rId31" Type="http://schemas.openxmlformats.org/officeDocument/2006/relationships/image" Target="../media/image49.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png"/><Relationship Id="rId35" Type="http://schemas.openxmlformats.org/officeDocument/2006/relationships/image" Target="../media/image53.png"/><Relationship Id="rId8" Type="http://schemas.openxmlformats.org/officeDocument/2006/relationships/image" Target="../media/image26.png"/><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3" Type="http://schemas.openxmlformats.org/officeDocument/2006/relationships/image" Target="../media/image67.png"/><Relationship Id="rId18" Type="http://schemas.openxmlformats.org/officeDocument/2006/relationships/image" Target="../media/image72.png"/><Relationship Id="rId26" Type="http://schemas.openxmlformats.org/officeDocument/2006/relationships/image" Target="../media/image80.png"/><Relationship Id="rId39" Type="http://schemas.openxmlformats.org/officeDocument/2006/relationships/image" Target="../media/image93.png"/><Relationship Id="rId21" Type="http://schemas.openxmlformats.org/officeDocument/2006/relationships/image" Target="../media/image75.png"/><Relationship Id="rId34" Type="http://schemas.openxmlformats.org/officeDocument/2006/relationships/image" Target="../media/image88.png"/><Relationship Id="rId42" Type="http://schemas.openxmlformats.org/officeDocument/2006/relationships/image" Target="../media/image96.png"/><Relationship Id="rId47" Type="http://schemas.openxmlformats.org/officeDocument/2006/relationships/image" Target="../media/image101.png"/><Relationship Id="rId50" Type="http://schemas.openxmlformats.org/officeDocument/2006/relationships/image" Target="../media/image104.png"/><Relationship Id="rId7" Type="http://schemas.openxmlformats.org/officeDocument/2006/relationships/image" Target="../media/image61.png"/><Relationship Id="rId2" Type="http://schemas.openxmlformats.org/officeDocument/2006/relationships/image" Target="../media/image56.png"/><Relationship Id="rId16" Type="http://schemas.openxmlformats.org/officeDocument/2006/relationships/image" Target="../media/image70.png"/><Relationship Id="rId29" Type="http://schemas.openxmlformats.org/officeDocument/2006/relationships/image" Target="../media/image83.png"/><Relationship Id="rId11" Type="http://schemas.openxmlformats.org/officeDocument/2006/relationships/image" Target="../media/image65.png"/><Relationship Id="rId24" Type="http://schemas.openxmlformats.org/officeDocument/2006/relationships/image" Target="../media/image78.png"/><Relationship Id="rId32" Type="http://schemas.openxmlformats.org/officeDocument/2006/relationships/image" Target="../media/image86.png"/><Relationship Id="rId37" Type="http://schemas.openxmlformats.org/officeDocument/2006/relationships/image" Target="../media/image91.png"/><Relationship Id="rId40" Type="http://schemas.openxmlformats.org/officeDocument/2006/relationships/image" Target="../media/image94.png"/><Relationship Id="rId45" Type="http://schemas.openxmlformats.org/officeDocument/2006/relationships/image" Target="../media/image99.png"/><Relationship Id="rId5" Type="http://schemas.openxmlformats.org/officeDocument/2006/relationships/image" Target="../media/image59.png"/><Relationship Id="rId15" Type="http://schemas.openxmlformats.org/officeDocument/2006/relationships/image" Target="../media/image69.png"/><Relationship Id="rId23" Type="http://schemas.openxmlformats.org/officeDocument/2006/relationships/image" Target="../media/image77.png"/><Relationship Id="rId28" Type="http://schemas.openxmlformats.org/officeDocument/2006/relationships/image" Target="../media/image82.png"/><Relationship Id="rId36" Type="http://schemas.openxmlformats.org/officeDocument/2006/relationships/image" Target="../media/image90.png"/><Relationship Id="rId49" Type="http://schemas.openxmlformats.org/officeDocument/2006/relationships/image" Target="../media/image103.png"/><Relationship Id="rId10" Type="http://schemas.openxmlformats.org/officeDocument/2006/relationships/image" Target="../media/image64.png"/><Relationship Id="rId19" Type="http://schemas.openxmlformats.org/officeDocument/2006/relationships/image" Target="../media/image73.png"/><Relationship Id="rId31" Type="http://schemas.openxmlformats.org/officeDocument/2006/relationships/image" Target="../media/image85.png"/><Relationship Id="rId44" Type="http://schemas.openxmlformats.org/officeDocument/2006/relationships/image" Target="../media/image98.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 Id="rId22" Type="http://schemas.openxmlformats.org/officeDocument/2006/relationships/image" Target="../media/image76.png"/><Relationship Id="rId27" Type="http://schemas.openxmlformats.org/officeDocument/2006/relationships/image" Target="../media/image81.png"/><Relationship Id="rId30" Type="http://schemas.openxmlformats.org/officeDocument/2006/relationships/image" Target="../media/image84.png"/><Relationship Id="rId35" Type="http://schemas.openxmlformats.org/officeDocument/2006/relationships/image" Target="../media/image89.png"/><Relationship Id="rId43" Type="http://schemas.openxmlformats.org/officeDocument/2006/relationships/image" Target="../media/image97.png"/><Relationship Id="rId48" Type="http://schemas.openxmlformats.org/officeDocument/2006/relationships/image" Target="../media/image102.png"/><Relationship Id="rId8" Type="http://schemas.openxmlformats.org/officeDocument/2006/relationships/image" Target="../media/image62.png"/><Relationship Id="rId51" Type="http://schemas.openxmlformats.org/officeDocument/2006/relationships/image" Target="../media/image105.png"/><Relationship Id="rId3" Type="http://schemas.openxmlformats.org/officeDocument/2006/relationships/image" Target="../media/image57.png"/><Relationship Id="rId12" Type="http://schemas.openxmlformats.org/officeDocument/2006/relationships/image" Target="../media/image66.png"/><Relationship Id="rId17" Type="http://schemas.openxmlformats.org/officeDocument/2006/relationships/image" Target="../media/image71.png"/><Relationship Id="rId25" Type="http://schemas.openxmlformats.org/officeDocument/2006/relationships/image" Target="../media/image79.png"/><Relationship Id="rId33" Type="http://schemas.openxmlformats.org/officeDocument/2006/relationships/image" Target="../media/image87.png"/><Relationship Id="rId38" Type="http://schemas.openxmlformats.org/officeDocument/2006/relationships/image" Target="../media/image92.png"/><Relationship Id="rId46" Type="http://schemas.openxmlformats.org/officeDocument/2006/relationships/image" Target="../media/image100.png"/><Relationship Id="rId20" Type="http://schemas.openxmlformats.org/officeDocument/2006/relationships/image" Target="../media/image74.png"/><Relationship Id="rId41" Type="http://schemas.openxmlformats.org/officeDocument/2006/relationships/image" Target="../media/image95.png"/><Relationship Id="rId1" Type="http://schemas.openxmlformats.org/officeDocument/2006/relationships/slideLayout" Target="../slideLayouts/slideLayout18.xml"/><Relationship Id="rId6" Type="http://schemas.openxmlformats.org/officeDocument/2006/relationships/image" Target="../media/image60.png"/></Relationships>
</file>

<file path=ppt/slides/_rels/slide22.xml.rels><?xml version="1.0" encoding="UTF-8" standalone="yes"?>
<Relationships xmlns="http://schemas.openxmlformats.org/package/2006/relationships"><Relationship Id="rId13" Type="http://schemas.openxmlformats.org/officeDocument/2006/relationships/image" Target="../media/image116.png"/><Relationship Id="rId18" Type="http://schemas.openxmlformats.org/officeDocument/2006/relationships/image" Target="../media/image121.png"/><Relationship Id="rId26" Type="http://schemas.openxmlformats.org/officeDocument/2006/relationships/image" Target="../media/image129.png"/><Relationship Id="rId39" Type="http://schemas.openxmlformats.org/officeDocument/2006/relationships/image" Target="../media/image141.png"/><Relationship Id="rId21" Type="http://schemas.openxmlformats.org/officeDocument/2006/relationships/image" Target="../media/image124.png"/><Relationship Id="rId34" Type="http://schemas.openxmlformats.org/officeDocument/2006/relationships/image" Target="../media/image136.png"/><Relationship Id="rId42" Type="http://schemas.openxmlformats.org/officeDocument/2006/relationships/image" Target="../media/image144.png"/><Relationship Id="rId47" Type="http://schemas.openxmlformats.org/officeDocument/2006/relationships/image" Target="../media/image149.png"/><Relationship Id="rId50" Type="http://schemas.openxmlformats.org/officeDocument/2006/relationships/image" Target="../media/image152.png"/><Relationship Id="rId55" Type="http://schemas.openxmlformats.org/officeDocument/2006/relationships/image" Target="../media/image157.png"/><Relationship Id="rId7" Type="http://schemas.openxmlformats.org/officeDocument/2006/relationships/image" Target="../media/image110.png"/><Relationship Id="rId2" Type="http://schemas.openxmlformats.org/officeDocument/2006/relationships/hyperlink" Target="https://e-bideb.tubitak.gov.tr/" TargetMode="External"/><Relationship Id="rId16" Type="http://schemas.openxmlformats.org/officeDocument/2006/relationships/image" Target="../media/image119.png"/><Relationship Id="rId29" Type="http://schemas.openxmlformats.org/officeDocument/2006/relationships/image" Target="../media/image131.png"/><Relationship Id="rId11" Type="http://schemas.openxmlformats.org/officeDocument/2006/relationships/image" Target="../media/image114.png"/><Relationship Id="rId24" Type="http://schemas.openxmlformats.org/officeDocument/2006/relationships/image" Target="../media/image127.png"/><Relationship Id="rId32" Type="http://schemas.openxmlformats.org/officeDocument/2006/relationships/image" Target="../media/image134.png"/><Relationship Id="rId37" Type="http://schemas.openxmlformats.org/officeDocument/2006/relationships/image" Target="../media/image139.png"/><Relationship Id="rId40" Type="http://schemas.openxmlformats.org/officeDocument/2006/relationships/image" Target="../media/image142.png"/><Relationship Id="rId45" Type="http://schemas.openxmlformats.org/officeDocument/2006/relationships/image" Target="../media/image147.png"/><Relationship Id="rId53" Type="http://schemas.openxmlformats.org/officeDocument/2006/relationships/image" Target="../media/image155.png"/><Relationship Id="rId5" Type="http://schemas.openxmlformats.org/officeDocument/2006/relationships/image" Target="../media/image108.png"/><Relationship Id="rId10" Type="http://schemas.openxmlformats.org/officeDocument/2006/relationships/image" Target="../media/image113.png"/><Relationship Id="rId19" Type="http://schemas.openxmlformats.org/officeDocument/2006/relationships/image" Target="../media/image122.png"/><Relationship Id="rId31" Type="http://schemas.openxmlformats.org/officeDocument/2006/relationships/image" Target="../media/image133.png"/><Relationship Id="rId44" Type="http://schemas.openxmlformats.org/officeDocument/2006/relationships/image" Target="../media/image146.png"/><Relationship Id="rId52" Type="http://schemas.openxmlformats.org/officeDocument/2006/relationships/image" Target="../media/image154.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png"/><Relationship Id="rId22" Type="http://schemas.openxmlformats.org/officeDocument/2006/relationships/image" Target="../media/image125.png"/><Relationship Id="rId27" Type="http://schemas.openxmlformats.org/officeDocument/2006/relationships/image" Target="../media/image36.png"/><Relationship Id="rId30" Type="http://schemas.openxmlformats.org/officeDocument/2006/relationships/image" Target="../media/image132.png"/><Relationship Id="rId35" Type="http://schemas.openxmlformats.org/officeDocument/2006/relationships/image" Target="../media/image137.png"/><Relationship Id="rId43" Type="http://schemas.openxmlformats.org/officeDocument/2006/relationships/image" Target="../media/image145.png"/><Relationship Id="rId48" Type="http://schemas.openxmlformats.org/officeDocument/2006/relationships/image" Target="../media/image150.png"/><Relationship Id="rId8" Type="http://schemas.openxmlformats.org/officeDocument/2006/relationships/image" Target="../media/image111.png"/><Relationship Id="rId51" Type="http://schemas.openxmlformats.org/officeDocument/2006/relationships/image" Target="../media/image153.png"/><Relationship Id="rId3" Type="http://schemas.openxmlformats.org/officeDocument/2006/relationships/image" Target="../media/image106.png"/><Relationship Id="rId12" Type="http://schemas.openxmlformats.org/officeDocument/2006/relationships/image" Target="../media/image115.png"/><Relationship Id="rId17" Type="http://schemas.openxmlformats.org/officeDocument/2006/relationships/image" Target="../media/image120.png"/><Relationship Id="rId25" Type="http://schemas.openxmlformats.org/officeDocument/2006/relationships/image" Target="../media/image128.png"/><Relationship Id="rId33" Type="http://schemas.openxmlformats.org/officeDocument/2006/relationships/image" Target="../media/image135.png"/><Relationship Id="rId38" Type="http://schemas.openxmlformats.org/officeDocument/2006/relationships/image" Target="../media/image140.png"/><Relationship Id="rId46" Type="http://schemas.openxmlformats.org/officeDocument/2006/relationships/image" Target="../media/image148.png"/><Relationship Id="rId20" Type="http://schemas.openxmlformats.org/officeDocument/2006/relationships/image" Target="../media/image123.png"/><Relationship Id="rId41" Type="http://schemas.openxmlformats.org/officeDocument/2006/relationships/image" Target="../media/image143.png"/><Relationship Id="rId54" Type="http://schemas.openxmlformats.org/officeDocument/2006/relationships/image" Target="../media/image156.png"/><Relationship Id="rId1" Type="http://schemas.openxmlformats.org/officeDocument/2006/relationships/slideLayout" Target="../slideLayouts/slideLayout19.xml"/><Relationship Id="rId6" Type="http://schemas.openxmlformats.org/officeDocument/2006/relationships/image" Target="../media/image109.png"/><Relationship Id="rId15" Type="http://schemas.openxmlformats.org/officeDocument/2006/relationships/image" Target="../media/image118.png"/><Relationship Id="rId23" Type="http://schemas.openxmlformats.org/officeDocument/2006/relationships/image" Target="../media/image126.png"/><Relationship Id="rId28" Type="http://schemas.openxmlformats.org/officeDocument/2006/relationships/image" Target="../media/image130.png"/><Relationship Id="rId36" Type="http://schemas.openxmlformats.org/officeDocument/2006/relationships/image" Target="../media/image138.png"/><Relationship Id="rId49" Type="http://schemas.openxmlformats.org/officeDocument/2006/relationships/image" Target="../media/image151.png"/></Relationships>
</file>

<file path=ppt/slides/_rels/slide23.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6" Type="http://schemas.openxmlformats.org/officeDocument/2006/relationships/image" Target="../media/image189.png"/><Relationship Id="rId21" Type="http://schemas.openxmlformats.org/officeDocument/2006/relationships/image" Target="../media/image184.png"/><Relationship Id="rId42" Type="http://schemas.openxmlformats.org/officeDocument/2006/relationships/image" Target="../media/image205.png"/><Relationship Id="rId47" Type="http://schemas.openxmlformats.org/officeDocument/2006/relationships/image" Target="../media/image210.png"/><Relationship Id="rId63" Type="http://schemas.openxmlformats.org/officeDocument/2006/relationships/image" Target="../media/image226.png"/><Relationship Id="rId68" Type="http://schemas.openxmlformats.org/officeDocument/2006/relationships/image" Target="../media/image231.png"/><Relationship Id="rId16" Type="http://schemas.openxmlformats.org/officeDocument/2006/relationships/image" Target="../media/image179.png"/><Relationship Id="rId11" Type="http://schemas.openxmlformats.org/officeDocument/2006/relationships/image" Target="../media/image174.png"/><Relationship Id="rId32" Type="http://schemas.openxmlformats.org/officeDocument/2006/relationships/image" Target="../media/image195.png"/><Relationship Id="rId37" Type="http://schemas.openxmlformats.org/officeDocument/2006/relationships/image" Target="../media/image200.png"/><Relationship Id="rId53" Type="http://schemas.openxmlformats.org/officeDocument/2006/relationships/image" Target="../media/image216.png"/><Relationship Id="rId58" Type="http://schemas.openxmlformats.org/officeDocument/2006/relationships/image" Target="../media/image221.png"/><Relationship Id="rId74" Type="http://schemas.openxmlformats.org/officeDocument/2006/relationships/image" Target="../media/image237.png"/><Relationship Id="rId79" Type="http://schemas.openxmlformats.org/officeDocument/2006/relationships/image" Target="../media/image242.png"/><Relationship Id="rId5" Type="http://schemas.openxmlformats.org/officeDocument/2006/relationships/image" Target="../media/image168.png"/><Relationship Id="rId61" Type="http://schemas.openxmlformats.org/officeDocument/2006/relationships/image" Target="../media/image224.png"/><Relationship Id="rId82" Type="http://schemas.openxmlformats.org/officeDocument/2006/relationships/image" Target="../media/image245.png"/><Relationship Id="rId19" Type="http://schemas.openxmlformats.org/officeDocument/2006/relationships/image" Target="../media/image182.png"/><Relationship Id="rId14" Type="http://schemas.openxmlformats.org/officeDocument/2006/relationships/image" Target="../media/image177.png"/><Relationship Id="rId22" Type="http://schemas.openxmlformats.org/officeDocument/2006/relationships/image" Target="../media/image185.png"/><Relationship Id="rId27" Type="http://schemas.openxmlformats.org/officeDocument/2006/relationships/image" Target="../media/image190.png"/><Relationship Id="rId30" Type="http://schemas.openxmlformats.org/officeDocument/2006/relationships/image" Target="../media/image193.png"/><Relationship Id="rId35" Type="http://schemas.openxmlformats.org/officeDocument/2006/relationships/image" Target="../media/image198.png"/><Relationship Id="rId43" Type="http://schemas.openxmlformats.org/officeDocument/2006/relationships/image" Target="../media/image206.png"/><Relationship Id="rId48" Type="http://schemas.openxmlformats.org/officeDocument/2006/relationships/image" Target="../media/image211.png"/><Relationship Id="rId56" Type="http://schemas.openxmlformats.org/officeDocument/2006/relationships/image" Target="../media/image219.png"/><Relationship Id="rId64" Type="http://schemas.openxmlformats.org/officeDocument/2006/relationships/image" Target="../media/image227.png"/><Relationship Id="rId69" Type="http://schemas.openxmlformats.org/officeDocument/2006/relationships/image" Target="../media/image232.png"/><Relationship Id="rId77" Type="http://schemas.openxmlformats.org/officeDocument/2006/relationships/image" Target="../media/image240.png"/><Relationship Id="rId8" Type="http://schemas.openxmlformats.org/officeDocument/2006/relationships/image" Target="../media/image171.png"/><Relationship Id="rId51" Type="http://schemas.openxmlformats.org/officeDocument/2006/relationships/image" Target="../media/image214.png"/><Relationship Id="rId72" Type="http://schemas.openxmlformats.org/officeDocument/2006/relationships/image" Target="../media/image235.png"/><Relationship Id="rId80" Type="http://schemas.openxmlformats.org/officeDocument/2006/relationships/image" Target="../media/image243.png"/><Relationship Id="rId3" Type="http://schemas.openxmlformats.org/officeDocument/2006/relationships/image" Target="../media/image166.png"/><Relationship Id="rId12" Type="http://schemas.openxmlformats.org/officeDocument/2006/relationships/image" Target="../media/image175.png"/><Relationship Id="rId17" Type="http://schemas.openxmlformats.org/officeDocument/2006/relationships/image" Target="../media/image180.png"/><Relationship Id="rId25" Type="http://schemas.openxmlformats.org/officeDocument/2006/relationships/image" Target="../media/image188.png"/><Relationship Id="rId33" Type="http://schemas.openxmlformats.org/officeDocument/2006/relationships/image" Target="../media/image196.png"/><Relationship Id="rId38" Type="http://schemas.openxmlformats.org/officeDocument/2006/relationships/image" Target="../media/image201.png"/><Relationship Id="rId46" Type="http://schemas.openxmlformats.org/officeDocument/2006/relationships/image" Target="../media/image209.png"/><Relationship Id="rId59" Type="http://schemas.openxmlformats.org/officeDocument/2006/relationships/image" Target="../media/image222.png"/><Relationship Id="rId67" Type="http://schemas.openxmlformats.org/officeDocument/2006/relationships/image" Target="../media/image230.png"/><Relationship Id="rId20" Type="http://schemas.openxmlformats.org/officeDocument/2006/relationships/image" Target="../media/image183.png"/><Relationship Id="rId41" Type="http://schemas.openxmlformats.org/officeDocument/2006/relationships/image" Target="../media/image204.png"/><Relationship Id="rId54" Type="http://schemas.openxmlformats.org/officeDocument/2006/relationships/image" Target="../media/image217.png"/><Relationship Id="rId62" Type="http://schemas.openxmlformats.org/officeDocument/2006/relationships/image" Target="../media/image225.png"/><Relationship Id="rId70" Type="http://schemas.openxmlformats.org/officeDocument/2006/relationships/image" Target="../media/image233.png"/><Relationship Id="rId75" Type="http://schemas.openxmlformats.org/officeDocument/2006/relationships/image" Target="../media/image238.png"/><Relationship Id="rId83" Type="http://schemas.openxmlformats.org/officeDocument/2006/relationships/image" Target="../media/image246.png"/><Relationship Id="rId1" Type="http://schemas.openxmlformats.org/officeDocument/2006/relationships/slideLayout" Target="../slideLayouts/slideLayout18.xml"/><Relationship Id="rId6" Type="http://schemas.openxmlformats.org/officeDocument/2006/relationships/image" Target="../media/image169.png"/><Relationship Id="rId15" Type="http://schemas.openxmlformats.org/officeDocument/2006/relationships/image" Target="../media/image178.png"/><Relationship Id="rId23" Type="http://schemas.openxmlformats.org/officeDocument/2006/relationships/image" Target="../media/image186.png"/><Relationship Id="rId28" Type="http://schemas.openxmlformats.org/officeDocument/2006/relationships/image" Target="../media/image191.png"/><Relationship Id="rId36" Type="http://schemas.openxmlformats.org/officeDocument/2006/relationships/image" Target="../media/image199.png"/><Relationship Id="rId49" Type="http://schemas.openxmlformats.org/officeDocument/2006/relationships/image" Target="../media/image212.png"/><Relationship Id="rId57" Type="http://schemas.openxmlformats.org/officeDocument/2006/relationships/image" Target="../media/image220.png"/><Relationship Id="rId10" Type="http://schemas.openxmlformats.org/officeDocument/2006/relationships/image" Target="../media/image173.png"/><Relationship Id="rId31" Type="http://schemas.openxmlformats.org/officeDocument/2006/relationships/image" Target="../media/image194.png"/><Relationship Id="rId44" Type="http://schemas.openxmlformats.org/officeDocument/2006/relationships/image" Target="../media/image207.png"/><Relationship Id="rId52" Type="http://schemas.openxmlformats.org/officeDocument/2006/relationships/image" Target="../media/image215.png"/><Relationship Id="rId60" Type="http://schemas.openxmlformats.org/officeDocument/2006/relationships/image" Target="../media/image223.png"/><Relationship Id="rId65" Type="http://schemas.openxmlformats.org/officeDocument/2006/relationships/image" Target="../media/image228.png"/><Relationship Id="rId73" Type="http://schemas.openxmlformats.org/officeDocument/2006/relationships/image" Target="../media/image236.png"/><Relationship Id="rId78" Type="http://schemas.openxmlformats.org/officeDocument/2006/relationships/image" Target="../media/image241.png"/><Relationship Id="rId81" Type="http://schemas.openxmlformats.org/officeDocument/2006/relationships/image" Target="../media/image244.png"/><Relationship Id="rId4" Type="http://schemas.openxmlformats.org/officeDocument/2006/relationships/image" Target="../media/image167.png"/><Relationship Id="rId9" Type="http://schemas.openxmlformats.org/officeDocument/2006/relationships/image" Target="../media/image172.png"/><Relationship Id="rId13" Type="http://schemas.openxmlformats.org/officeDocument/2006/relationships/image" Target="../media/image176.png"/><Relationship Id="rId18" Type="http://schemas.openxmlformats.org/officeDocument/2006/relationships/image" Target="../media/image181.png"/><Relationship Id="rId39" Type="http://schemas.openxmlformats.org/officeDocument/2006/relationships/image" Target="../media/image202.png"/><Relationship Id="rId34" Type="http://schemas.openxmlformats.org/officeDocument/2006/relationships/image" Target="../media/image197.png"/><Relationship Id="rId50" Type="http://schemas.openxmlformats.org/officeDocument/2006/relationships/image" Target="../media/image213.png"/><Relationship Id="rId55" Type="http://schemas.openxmlformats.org/officeDocument/2006/relationships/image" Target="../media/image218.png"/><Relationship Id="rId76" Type="http://schemas.openxmlformats.org/officeDocument/2006/relationships/image" Target="../media/image239.png"/><Relationship Id="rId7" Type="http://schemas.openxmlformats.org/officeDocument/2006/relationships/image" Target="../media/image170.png"/><Relationship Id="rId71" Type="http://schemas.openxmlformats.org/officeDocument/2006/relationships/image" Target="../media/image234.png"/><Relationship Id="rId2" Type="http://schemas.openxmlformats.org/officeDocument/2006/relationships/image" Target="../media/image165.png"/><Relationship Id="rId29" Type="http://schemas.openxmlformats.org/officeDocument/2006/relationships/image" Target="../media/image192.png"/><Relationship Id="rId24" Type="http://schemas.openxmlformats.org/officeDocument/2006/relationships/image" Target="../media/image187.png"/><Relationship Id="rId40" Type="http://schemas.openxmlformats.org/officeDocument/2006/relationships/image" Target="../media/image203.png"/><Relationship Id="rId45" Type="http://schemas.openxmlformats.org/officeDocument/2006/relationships/image" Target="../media/image208.png"/><Relationship Id="rId66" Type="http://schemas.openxmlformats.org/officeDocument/2006/relationships/image" Target="../media/image229.png"/></Relationships>
</file>

<file path=ppt/slides/_rels/slide31.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8" Type="http://schemas.openxmlformats.org/officeDocument/2006/relationships/image" Target="../media/image255.png"/><Relationship Id="rId13" Type="http://schemas.openxmlformats.org/officeDocument/2006/relationships/image" Target="../media/image260.png"/><Relationship Id="rId18" Type="http://schemas.openxmlformats.org/officeDocument/2006/relationships/image" Target="../media/image265.png"/><Relationship Id="rId26" Type="http://schemas.openxmlformats.org/officeDocument/2006/relationships/image" Target="../media/image273.png"/><Relationship Id="rId3" Type="http://schemas.openxmlformats.org/officeDocument/2006/relationships/image" Target="../media/image250.png"/><Relationship Id="rId21" Type="http://schemas.openxmlformats.org/officeDocument/2006/relationships/image" Target="../media/image268.png"/><Relationship Id="rId7" Type="http://schemas.openxmlformats.org/officeDocument/2006/relationships/image" Target="../media/image254.png"/><Relationship Id="rId12" Type="http://schemas.openxmlformats.org/officeDocument/2006/relationships/image" Target="../media/image259.png"/><Relationship Id="rId17" Type="http://schemas.openxmlformats.org/officeDocument/2006/relationships/image" Target="../media/image264.png"/><Relationship Id="rId25" Type="http://schemas.openxmlformats.org/officeDocument/2006/relationships/image" Target="../media/image272.png"/><Relationship Id="rId2" Type="http://schemas.openxmlformats.org/officeDocument/2006/relationships/image" Target="../media/image249.png"/><Relationship Id="rId16" Type="http://schemas.openxmlformats.org/officeDocument/2006/relationships/image" Target="../media/image263.png"/><Relationship Id="rId20" Type="http://schemas.openxmlformats.org/officeDocument/2006/relationships/image" Target="../media/image267.png"/><Relationship Id="rId1" Type="http://schemas.openxmlformats.org/officeDocument/2006/relationships/slideLayout" Target="../slideLayouts/slideLayout18.xml"/><Relationship Id="rId6" Type="http://schemas.openxmlformats.org/officeDocument/2006/relationships/image" Target="../media/image253.png"/><Relationship Id="rId11" Type="http://schemas.openxmlformats.org/officeDocument/2006/relationships/image" Target="../media/image258.png"/><Relationship Id="rId24" Type="http://schemas.openxmlformats.org/officeDocument/2006/relationships/image" Target="../media/image271.png"/><Relationship Id="rId5" Type="http://schemas.openxmlformats.org/officeDocument/2006/relationships/image" Target="../media/image252.png"/><Relationship Id="rId15" Type="http://schemas.openxmlformats.org/officeDocument/2006/relationships/image" Target="../media/image262.png"/><Relationship Id="rId23" Type="http://schemas.openxmlformats.org/officeDocument/2006/relationships/image" Target="../media/image270.png"/><Relationship Id="rId10" Type="http://schemas.openxmlformats.org/officeDocument/2006/relationships/image" Target="../media/image257.png"/><Relationship Id="rId19" Type="http://schemas.openxmlformats.org/officeDocument/2006/relationships/image" Target="../media/image266.png"/><Relationship Id="rId4" Type="http://schemas.openxmlformats.org/officeDocument/2006/relationships/image" Target="../media/image251.png"/><Relationship Id="rId9" Type="http://schemas.openxmlformats.org/officeDocument/2006/relationships/image" Target="../media/image256.png"/><Relationship Id="rId14" Type="http://schemas.openxmlformats.org/officeDocument/2006/relationships/image" Target="../media/image261.png"/><Relationship Id="rId22" Type="http://schemas.openxmlformats.org/officeDocument/2006/relationships/image" Target="../media/image269.png"/><Relationship Id="rId27" Type="http://schemas.openxmlformats.org/officeDocument/2006/relationships/image" Target="../media/image274.png"/></Relationships>
</file>

<file path=ppt/slides/_rels/slide34.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8" Type="http://schemas.openxmlformats.org/officeDocument/2006/relationships/image" Target="../media/image285.png"/><Relationship Id="rId13" Type="http://schemas.openxmlformats.org/officeDocument/2006/relationships/image" Target="../media/image290.png"/><Relationship Id="rId18" Type="http://schemas.openxmlformats.org/officeDocument/2006/relationships/image" Target="../media/image295.png"/><Relationship Id="rId3" Type="http://schemas.openxmlformats.org/officeDocument/2006/relationships/image" Target="../media/image280.png"/><Relationship Id="rId21" Type="http://schemas.openxmlformats.org/officeDocument/2006/relationships/image" Target="../media/image298.png"/><Relationship Id="rId7" Type="http://schemas.openxmlformats.org/officeDocument/2006/relationships/image" Target="../media/image284.png"/><Relationship Id="rId12" Type="http://schemas.openxmlformats.org/officeDocument/2006/relationships/image" Target="../media/image289.png"/><Relationship Id="rId17" Type="http://schemas.openxmlformats.org/officeDocument/2006/relationships/image" Target="../media/image294.png"/><Relationship Id="rId2" Type="http://schemas.openxmlformats.org/officeDocument/2006/relationships/image" Target="../media/image279.png"/><Relationship Id="rId16" Type="http://schemas.openxmlformats.org/officeDocument/2006/relationships/image" Target="../media/image293.png"/><Relationship Id="rId20" Type="http://schemas.openxmlformats.org/officeDocument/2006/relationships/image" Target="../media/image297.png"/><Relationship Id="rId1" Type="http://schemas.openxmlformats.org/officeDocument/2006/relationships/slideLayout" Target="../slideLayouts/slideLayout18.xml"/><Relationship Id="rId6" Type="http://schemas.openxmlformats.org/officeDocument/2006/relationships/image" Target="../media/image283.png"/><Relationship Id="rId11" Type="http://schemas.openxmlformats.org/officeDocument/2006/relationships/image" Target="../media/image288.png"/><Relationship Id="rId5" Type="http://schemas.openxmlformats.org/officeDocument/2006/relationships/image" Target="../media/image282.png"/><Relationship Id="rId15" Type="http://schemas.openxmlformats.org/officeDocument/2006/relationships/image" Target="../media/image292.png"/><Relationship Id="rId10" Type="http://schemas.openxmlformats.org/officeDocument/2006/relationships/image" Target="../media/image287.png"/><Relationship Id="rId19" Type="http://schemas.openxmlformats.org/officeDocument/2006/relationships/image" Target="../media/image296.png"/><Relationship Id="rId4" Type="http://schemas.openxmlformats.org/officeDocument/2006/relationships/image" Target="../media/image281.png"/><Relationship Id="rId9" Type="http://schemas.openxmlformats.org/officeDocument/2006/relationships/image" Target="../media/image286.png"/><Relationship Id="rId14" Type="http://schemas.openxmlformats.org/officeDocument/2006/relationships/image" Target="../media/image291.png"/></Relationships>
</file>

<file path=ppt/slides/_rels/slide38.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3.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3" Type="http://schemas.openxmlformats.org/officeDocument/2006/relationships/image" Target="../media/image315.png"/><Relationship Id="rId18" Type="http://schemas.openxmlformats.org/officeDocument/2006/relationships/image" Target="../media/image320.png"/><Relationship Id="rId26" Type="http://schemas.openxmlformats.org/officeDocument/2006/relationships/image" Target="../media/image328.png"/><Relationship Id="rId3" Type="http://schemas.openxmlformats.org/officeDocument/2006/relationships/image" Target="../media/image307.png"/><Relationship Id="rId21" Type="http://schemas.openxmlformats.org/officeDocument/2006/relationships/image" Target="../media/image323.png"/><Relationship Id="rId7" Type="http://schemas.openxmlformats.org/officeDocument/2006/relationships/image" Target="../media/image310.png"/><Relationship Id="rId12" Type="http://schemas.openxmlformats.org/officeDocument/2006/relationships/image" Target="../media/image314.png"/><Relationship Id="rId17" Type="http://schemas.openxmlformats.org/officeDocument/2006/relationships/image" Target="../media/image319.png"/><Relationship Id="rId25" Type="http://schemas.openxmlformats.org/officeDocument/2006/relationships/image" Target="../media/image327.png"/><Relationship Id="rId33" Type="http://schemas.openxmlformats.org/officeDocument/2006/relationships/image" Target="../media/image335.png"/><Relationship Id="rId2" Type="http://schemas.openxmlformats.org/officeDocument/2006/relationships/image" Target="../media/image306.png"/><Relationship Id="rId16" Type="http://schemas.openxmlformats.org/officeDocument/2006/relationships/image" Target="../media/image318.png"/><Relationship Id="rId20" Type="http://schemas.openxmlformats.org/officeDocument/2006/relationships/image" Target="../media/image322.png"/><Relationship Id="rId29" Type="http://schemas.openxmlformats.org/officeDocument/2006/relationships/image" Target="../media/image331.png"/><Relationship Id="rId1" Type="http://schemas.openxmlformats.org/officeDocument/2006/relationships/slideLayout" Target="../slideLayouts/slideLayout18.xml"/><Relationship Id="rId6" Type="http://schemas.openxmlformats.org/officeDocument/2006/relationships/image" Target="../media/image309.png"/><Relationship Id="rId11" Type="http://schemas.openxmlformats.org/officeDocument/2006/relationships/image" Target="../media/image192.png"/><Relationship Id="rId24" Type="http://schemas.openxmlformats.org/officeDocument/2006/relationships/image" Target="../media/image326.png"/><Relationship Id="rId32" Type="http://schemas.openxmlformats.org/officeDocument/2006/relationships/image" Target="../media/image334.png"/><Relationship Id="rId5" Type="http://schemas.openxmlformats.org/officeDocument/2006/relationships/image" Target="../media/image180.png"/><Relationship Id="rId15" Type="http://schemas.openxmlformats.org/officeDocument/2006/relationships/image" Target="../media/image317.png"/><Relationship Id="rId23" Type="http://schemas.openxmlformats.org/officeDocument/2006/relationships/image" Target="../media/image325.png"/><Relationship Id="rId28" Type="http://schemas.openxmlformats.org/officeDocument/2006/relationships/image" Target="../media/image330.png"/><Relationship Id="rId10" Type="http://schemas.openxmlformats.org/officeDocument/2006/relationships/image" Target="../media/image313.png"/><Relationship Id="rId19" Type="http://schemas.openxmlformats.org/officeDocument/2006/relationships/image" Target="../media/image321.png"/><Relationship Id="rId31" Type="http://schemas.openxmlformats.org/officeDocument/2006/relationships/image" Target="../media/image333.png"/><Relationship Id="rId4" Type="http://schemas.openxmlformats.org/officeDocument/2006/relationships/image" Target="../media/image308.png"/><Relationship Id="rId9" Type="http://schemas.openxmlformats.org/officeDocument/2006/relationships/image" Target="../media/image312.png"/><Relationship Id="rId14" Type="http://schemas.openxmlformats.org/officeDocument/2006/relationships/image" Target="../media/image316.png"/><Relationship Id="rId22" Type="http://schemas.openxmlformats.org/officeDocument/2006/relationships/image" Target="../media/image324.png"/><Relationship Id="rId27" Type="http://schemas.openxmlformats.org/officeDocument/2006/relationships/image" Target="../media/image329.png"/><Relationship Id="rId30" Type="http://schemas.openxmlformats.org/officeDocument/2006/relationships/image" Target="../media/image332.png"/><Relationship Id="rId8" Type="http://schemas.openxmlformats.org/officeDocument/2006/relationships/image" Target="../media/image3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8" Type="http://schemas.openxmlformats.org/officeDocument/2006/relationships/image" Target="../media/image342.png"/><Relationship Id="rId13" Type="http://schemas.openxmlformats.org/officeDocument/2006/relationships/image" Target="../media/image347.png"/><Relationship Id="rId18" Type="http://schemas.openxmlformats.org/officeDocument/2006/relationships/image" Target="../media/image351.png"/><Relationship Id="rId26" Type="http://schemas.openxmlformats.org/officeDocument/2006/relationships/image" Target="../media/image359.png"/><Relationship Id="rId3" Type="http://schemas.openxmlformats.org/officeDocument/2006/relationships/image" Target="../media/image337.png"/><Relationship Id="rId21" Type="http://schemas.openxmlformats.org/officeDocument/2006/relationships/image" Target="../media/image354.png"/><Relationship Id="rId7" Type="http://schemas.openxmlformats.org/officeDocument/2006/relationships/image" Target="../media/image341.png"/><Relationship Id="rId12" Type="http://schemas.openxmlformats.org/officeDocument/2006/relationships/image" Target="../media/image346.png"/><Relationship Id="rId17" Type="http://schemas.openxmlformats.org/officeDocument/2006/relationships/image" Target="../media/image186.png"/><Relationship Id="rId25" Type="http://schemas.openxmlformats.org/officeDocument/2006/relationships/image" Target="../media/image358.png"/><Relationship Id="rId2" Type="http://schemas.openxmlformats.org/officeDocument/2006/relationships/image" Target="../media/image336.png"/><Relationship Id="rId16" Type="http://schemas.openxmlformats.org/officeDocument/2006/relationships/image" Target="../media/image350.png"/><Relationship Id="rId20" Type="http://schemas.openxmlformats.org/officeDocument/2006/relationships/image" Target="../media/image353.png"/><Relationship Id="rId1" Type="http://schemas.openxmlformats.org/officeDocument/2006/relationships/slideLayout" Target="../slideLayouts/slideLayout18.xml"/><Relationship Id="rId6" Type="http://schemas.openxmlformats.org/officeDocument/2006/relationships/image" Target="../media/image340.png"/><Relationship Id="rId11" Type="http://schemas.openxmlformats.org/officeDocument/2006/relationships/image" Target="../media/image345.png"/><Relationship Id="rId24" Type="http://schemas.openxmlformats.org/officeDocument/2006/relationships/image" Target="../media/image357.png"/><Relationship Id="rId5" Type="http://schemas.openxmlformats.org/officeDocument/2006/relationships/image" Target="../media/image339.png"/><Relationship Id="rId15" Type="http://schemas.openxmlformats.org/officeDocument/2006/relationships/image" Target="../media/image349.png"/><Relationship Id="rId23" Type="http://schemas.openxmlformats.org/officeDocument/2006/relationships/image" Target="../media/image356.png"/><Relationship Id="rId10" Type="http://schemas.openxmlformats.org/officeDocument/2006/relationships/image" Target="../media/image344.png"/><Relationship Id="rId19" Type="http://schemas.openxmlformats.org/officeDocument/2006/relationships/image" Target="../media/image352.png"/><Relationship Id="rId4" Type="http://schemas.openxmlformats.org/officeDocument/2006/relationships/image" Target="../media/image338.png"/><Relationship Id="rId9" Type="http://schemas.openxmlformats.org/officeDocument/2006/relationships/image" Target="../media/image343.png"/><Relationship Id="rId14" Type="http://schemas.openxmlformats.org/officeDocument/2006/relationships/image" Target="../media/image348.png"/><Relationship Id="rId22" Type="http://schemas.openxmlformats.org/officeDocument/2006/relationships/image" Target="../media/image355.png"/></Relationships>
</file>

<file path=ppt/slides/_rels/slide51.xml.rels><?xml version="1.0" encoding="UTF-8" standalone="yes"?>
<Relationships xmlns="http://schemas.openxmlformats.org/package/2006/relationships"><Relationship Id="rId26" Type="http://schemas.openxmlformats.org/officeDocument/2006/relationships/image" Target="../media/image384.png"/><Relationship Id="rId21" Type="http://schemas.openxmlformats.org/officeDocument/2006/relationships/image" Target="../media/image379.png"/><Relationship Id="rId34" Type="http://schemas.openxmlformats.org/officeDocument/2006/relationships/image" Target="../media/image391.png"/><Relationship Id="rId42" Type="http://schemas.openxmlformats.org/officeDocument/2006/relationships/image" Target="../media/image399.png"/><Relationship Id="rId47" Type="http://schemas.openxmlformats.org/officeDocument/2006/relationships/image" Target="../media/image404.png"/><Relationship Id="rId50" Type="http://schemas.openxmlformats.org/officeDocument/2006/relationships/image" Target="../media/image407.png"/><Relationship Id="rId55" Type="http://schemas.openxmlformats.org/officeDocument/2006/relationships/image" Target="../media/image412.png"/><Relationship Id="rId63" Type="http://schemas.openxmlformats.org/officeDocument/2006/relationships/image" Target="../media/image419.png"/><Relationship Id="rId7" Type="http://schemas.openxmlformats.org/officeDocument/2006/relationships/image" Target="../media/image365.png"/><Relationship Id="rId2" Type="http://schemas.openxmlformats.org/officeDocument/2006/relationships/image" Target="../media/image360.png"/><Relationship Id="rId16" Type="http://schemas.openxmlformats.org/officeDocument/2006/relationships/image" Target="../media/image374.png"/><Relationship Id="rId29" Type="http://schemas.openxmlformats.org/officeDocument/2006/relationships/image" Target="../media/image387.png"/><Relationship Id="rId11" Type="http://schemas.openxmlformats.org/officeDocument/2006/relationships/image" Target="../media/image369.png"/><Relationship Id="rId24" Type="http://schemas.openxmlformats.org/officeDocument/2006/relationships/image" Target="../media/image382.png"/><Relationship Id="rId32" Type="http://schemas.openxmlformats.org/officeDocument/2006/relationships/image" Target="../media/image389.png"/><Relationship Id="rId37" Type="http://schemas.openxmlformats.org/officeDocument/2006/relationships/image" Target="../media/image394.png"/><Relationship Id="rId40" Type="http://schemas.openxmlformats.org/officeDocument/2006/relationships/image" Target="../media/image397.png"/><Relationship Id="rId45" Type="http://schemas.openxmlformats.org/officeDocument/2006/relationships/image" Target="../media/image402.png"/><Relationship Id="rId53" Type="http://schemas.openxmlformats.org/officeDocument/2006/relationships/image" Target="../media/image410.png"/><Relationship Id="rId58" Type="http://schemas.openxmlformats.org/officeDocument/2006/relationships/image" Target="../media/image415.png"/><Relationship Id="rId66" Type="http://schemas.openxmlformats.org/officeDocument/2006/relationships/image" Target="../media/image55.png"/><Relationship Id="rId5" Type="http://schemas.openxmlformats.org/officeDocument/2006/relationships/image" Target="../media/image363.png"/><Relationship Id="rId61" Type="http://schemas.openxmlformats.org/officeDocument/2006/relationships/image" Target="../media/image417.png"/><Relationship Id="rId19" Type="http://schemas.openxmlformats.org/officeDocument/2006/relationships/image" Target="../media/image377.png"/><Relationship Id="rId14" Type="http://schemas.openxmlformats.org/officeDocument/2006/relationships/image" Target="../media/image372.png"/><Relationship Id="rId22" Type="http://schemas.openxmlformats.org/officeDocument/2006/relationships/image" Target="../media/image380.png"/><Relationship Id="rId27" Type="http://schemas.openxmlformats.org/officeDocument/2006/relationships/image" Target="../media/image385.png"/><Relationship Id="rId30" Type="http://schemas.openxmlformats.org/officeDocument/2006/relationships/image" Target="../media/image26.png"/><Relationship Id="rId35" Type="http://schemas.openxmlformats.org/officeDocument/2006/relationships/image" Target="../media/image392.png"/><Relationship Id="rId43" Type="http://schemas.openxmlformats.org/officeDocument/2006/relationships/image" Target="../media/image400.png"/><Relationship Id="rId48" Type="http://schemas.openxmlformats.org/officeDocument/2006/relationships/image" Target="../media/image405.png"/><Relationship Id="rId56" Type="http://schemas.openxmlformats.org/officeDocument/2006/relationships/image" Target="../media/image413.png"/><Relationship Id="rId64" Type="http://schemas.openxmlformats.org/officeDocument/2006/relationships/image" Target="../media/image420.png"/><Relationship Id="rId8" Type="http://schemas.openxmlformats.org/officeDocument/2006/relationships/image" Target="../media/image366.png"/><Relationship Id="rId51" Type="http://schemas.openxmlformats.org/officeDocument/2006/relationships/image" Target="../media/image408.png"/><Relationship Id="rId3" Type="http://schemas.openxmlformats.org/officeDocument/2006/relationships/image" Target="../media/image361.png"/><Relationship Id="rId12" Type="http://schemas.openxmlformats.org/officeDocument/2006/relationships/image" Target="../media/image370.png"/><Relationship Id="rId17" Type="http://schemas.openxmlformats.org/officeDocument/2006/relationships/image" Target="../media/image375.png"/><Relationship Id="rId25" Type="http://schemas.openxmlformats.org/officeDocument/2006/relationships/image" Target="../media/image383.png"/><Relationship Id="rId33" Type="http://schemas.openxmlformats.org/officeDocument/2006/relationships/image" Target="../media/image390.png"/><Relationship Id="rId38" Type="http://schemas.openxmlformats.org/officeDocument/2006/relationships/image" Target="../media/image395.png"/><Relationship Id="rId46" Type="http://schemas.openxmlformats.org/officeDocument/2006/relationships/image" Target="../media/image403.png"/><Relationship Id="rId59" Type="http://schemas.openxmlformats.org/officeDocument/2006/relationships/image" Target="../media/image416.png"/><Relationship Id="rId20" Type="http://schemas.openxmlformats.org/officeDocument/2006/relationships/image" Target="../media/image378.png"/><Relationship Id="rId41" Type="http://schemas.openxmlformats.org/officeDocument/2006/relationships/image" Target="../media/image398.png"/><Relationship Id="rId54" Type="http://schemas.openxmlformats.org/officeDocument/2006/relationships/image" Target="../media/image411.png"/><Relationship Id="rId62" Type="http://schemas.openxmlformats.org/officeDocument/2006/relationships/image" Target="../media/image418.png"/><Relationship Id="rId1" Type="http://schemas.openxmlformats.org/officeDocument/2006/relationships/slideLayout" Target="../slideLayouts/slideLayout18.xml"/><Relationship Id="rId6" Type="http://schemas.openxmlformats.org/officeDocument/2006/relationships/image" Target="../media/image364.png"/><Relationship Id="rId15" Type="http://schemas.openxmlformats.org/officeDocument/2006/relationships/image" Target="../media/image373.png"/><Relationship Id="rId23" Type="http://schemas.openxmlformats.org/officeDocument/2006/relationships/image" Target="../media/image381.png"/><Relationship Id="rId28" Type="http://schemas.openxmlformats.org/officeDocument/2006/relationships/image" Target="../media/image386.png"/><Relationship Id="rId36" Type="http://schemas.openxmlformats.org/officeDocument/2006/relationships/image" Target="../media/image393.png"/><Relationship Id="rId49" Type="http://schemas.openxmlformats.org/officeDocument/2006/relationships/image" Target="../media/image406.png"/><Relationship Id="rId57" Type="http://schemas.openxmlformats.org/officeDocument/2006/relationships/image" Target="../media/image414.png"/><Relationship Id="rId10" Type="http://schemas.openxmlformats.org/officeDocument/2006/relationships/image" Target="../media/image368.png"/><Relationship Id="rId31" Type="http://schemas.openxmlformats.org/officeDocument/2006/relationships/image" Target="../media/image388.png"/><Relationship Id="rId44" Type="http://schemas.openxmlformats.org/officeDocument/2006/relationships/image" Target="../media/image401.png"/><Relationship Id="rId52" Type="http://schemas.openxmlformats.org/officeDocument/2006/relationships/image" Target="../media/image409.png"/><Relationship Id="rId60" Type="http://schemas.openxmlformats.org/officeDocument/2006/relationships/image" Target="../media/image121.png"/><Relationship Id="rId65" Type="http://schemas.openxmlformats.org/officeDocument/2006/relationships/image" Target="../media/image421.png"/><Relationship Id="rId4" Type="http://schemas.openxmlformats.org/officeDocument/2006/relationships/image" Target="../media/image362.png"/><Relationship Id="rId9" Type="http://schemas.openxmlformats.org/officeDocument/2006/relationships/image" Target="../media/image367.png"/><Relationship Id="rId13" Type="http://schemas.openxmlformats.org/officeDocument/2006/relationships/image" Target="../media/image371.png"/><Relationship Id="rId18" Type="http://schemas.openxmlformats.org/officeDocument/2006/relationships/image" Target="../media/image376.png"/><Relationship Id="rId39" Type="http://schemas.openxmlformats.org/officeDocument/2006/relationships/image" Target="../media/image39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3" Type="http://schemas.openxmlformats.org/officeDocument/2006/relationships/image" Target="../media/image433.png"/><Relationship Id="rId18" Type="http://schemas.openxmlformats.org/officeDocument/2006/relationships/image" Target="../media/image437.png"/><Relationship Id="rId26" Type="http://schemas.openxmlformats.org/officeDocument/2006/relationships/image" Target="../media/image445.png"/><Relationship Id="rId39" Type="http://schemas.openxmlformats.org/officeDocument/2006/relationships/image" Target="../media/image457.png"/><Relationship Id="rId21" Type="http://schemas.openxmlformats.org/officeDocument/2006/relationships/image" Target="../media/image440.png"/><Relationship Id="rId34" Type="http://schemas.openxmlformats.org/officeDocument/2006/relationships/image" Target="../media/image452.png"/><Relationship Id="rId42" Type="http://schemas.openxmlformats.org/officeDocument/2006/relationships/image" Target="../media/image460.png"/><Relationship Id="rId7" Type="http://schemas.openxmlformats.org/officeDocument/2006/relationships/image" Target="../media/image427.png"/><Relationship Id="rId2" Type="http://schemas.openxmlformats.org/officeDocument/2006/relationships/image" Target="../media/image422.png"/><Relationship Id="rId16" Type="http://schemas.openxmlformats.org/officeDocument/2006/relationships/image" Target="../media/image435.png"/><Relationship Id="rId20" Type="http://schemas.openxmlformats.org/officeDocument/2006/relationships/image" Target="../media/image439.png"/><Relationship Id="rId29" Type="http://schemas.openxmlformats.org/officeDocument/2006/relationships/image" Target="../media/image447.png"/><Relationship Id="rId41" Type="http://schemas.openxmlformats.org/officeDocument/2006/relationships/image" Target="../media/image459.png"/><Relationship Id="rId1" Type="http://schemas.openxmlformats.org/officeDocument/2006/relationships/slideLayout" Target="../slideLayouts/slideLayout18.xml"/><Relationship Id="rId6" Type="http://schemas.openxmlformats.org/officeDocument/2006/relationships/image" Target="../media/image426.png"/><Relationship Id="rId11" Type="http://schemas.openxmlformats.org/officeDocument/2006/relationships/image" Target="../media/image431.png"/><Relationship Id="rId24" Type="http://schemas.openxmlformats.org/officeDocument/2006/relationships/image" Target="../media/image443.png"/><Relationship Id="rId32" Type="http://schemas.openxmlformats.org/officeDocument/2006/relationships/image" Target="../media/image450.png"/><Relationship Id="rId37" Type="http://schemas.openxmlformats.org/officeDocument/2006/relationships/image" Target="../media/image455.png"/><Relationship Id="rId40" Type="http://schemas.openxmlformats.org/officeDocument/2006/relationships/image" Target="../media/image458.png"/><Relationship Id="rId5" Type="http://schemas.openxmlformats.org/officeDocument/2006/relationships/image" Target="../media/image425.png"/><Relationship Id="rId15" Type="http://schemas.openxmlformats.org/officeDocument/2006/relationships/image" Target="../media/image72.png"/><Relationship Id="rId23" Type="http://schemas.openxmlformats.org/officeDocument/2006/relationships/image" Target="../media/image442.png"/><Relationship Id="rId28" Type="http://schemas.openxmlformats.org/officeDocument/2006/relationships/image" Target="../media/image88.png"/><Relationship Id="rId36" Type="http://schemas.openxmlformats.org/officeDocument/2006/relationships/image" Target="../media/image454.png"/><Relationship Id="rId10" Type="http://schemas.openxmlformats.org/officeDocument/2006/relationships/image" Target="../media/image430.png"/><Relationship Id="rId19" Type="http://schemas.openxmlformats.org/officeDocument/2006/relationships/image" Target="../media/image438.png"/><Relationship Id="rId31" Type="http://schemas.openxmlformats.org/officeDocument/2006/relationships/image" Target="../media/image449.png"/><Relationship Id="rId4" Type="http://schemas.openxmlformats.org/officeDocument/2006/relationships/image" Target="../media/image424.png"/><Relationship Id="rId9" Type="http://schemas.openxmlformats.org/officeDocument/2006/relationships/image" Target="../media/image429.png"/><Relationship Id="rId14" Type="http://schemas.openxmlformats.org/officeDocument/2006/relationships/image" Target="../media/image434.png"/><Relationship Id="rId22" Type="http://schemas.openxmlformats.org/officeDocument/2006/relationships/image" Target="../media/image441.png"/><Relationship Id="rId27" Type="http://schemas.openxmlformats.org/officeDocument/2006/relationships/image" Target="../media/image446.png"/><Relationship Id="rId30" Type="http://schemas.openxmlformats.org/officeDocument/2006/relationships/image" Target="../media/image448.png"/><Relationship Id="rId35" Type="http://schemas.openxmlformats.org/officeDocument/2006/relationships/image" Target="../media/image453.png"/><Relationship Id="rId8" Type="http://schemas.openxmlformats.org/officeDocument/2006/relationships/image" Target="../media/image428.png"/><Relationship Id="rId3" Type="http://schemas.openxmlformats.org/officeDocument/2006/relationships/image" Target="../media/image423.png"/><Relationship Id="rId12" Type="http://schemas.openxmlformats.org/officeDocument/2006/relationships/image" Target="../media/image432.png"/><Relationship Id="rId17" Type="http://schemas.openxmlformats.org/officeDocument/2006/relationships/image" Target="../media/image436.png"/><Relationship Id="rId25" Type="http://schemas.openxmlformats.org/officeDocument/2006/relationships/image" Target="../media/image444.png"/><Relationship Id="rId33" Type="http://schemas.openxmlformats.org/officeDocument/2006/relationships/image" Target="../media/image451.png"/><Relationship Id="rId38" Type="http://schemas.openxmlformats.org/officeDocument/2006/relationships/image" Target="../media/image456.png"/></Relationships>
</file>

<file path=ppt/slides/_rels/slide54.xml.rels><?xml version="1.0" encoding="UTF-8" standalone="yes"?>
<Relationships xmlns="http://schemas.openxmlformats.org/package/2006/relationships"><Relationship Id="rId13" Type="http://schemas.openxmlformats.org/officeDocument/2006/relationships/image" Target="../media/image472.png"/><Relationship Id="rId18" Type="http://schemas.openxmlformats.org/officeDocument/2006/relationships/image" Target="../media/image477.png"/><Relationship Id="rId26" Type="http://schemas.openxmlformats.org/officeDocument/2006/relationships/image" Target="../media/image72.png"/><Relationship Id="rId39" Type="http://schemas.openxmlformats.org/officeDocument/2006/relationships/image" Target="../media/image495.png"/><Relationship Id="rId21" Type="http://schemas.openxmlformats.org/officeDocument/2006/relationships/image" Target="../media/image479.png"/><Relationship Id="rId34" Type="http://schemas.openxmlformats.org/officeDocument/2006/relationships/image" Target="../media/image490.png"/><Relationship Id="rId42" Type="http://schemas.openxmlformats.org/officeDocument/2006/relationships/image" Target="../media/image498.png"/><Relationship Id="rId47" Type="http://schemas.openxmlformats.org/officeDocument/2006/relationships/image" Target="../media/image503.png"/><Relationship Id="rId7" Type="http://schemas.openxmlformats.org/officeDocument/2006/relationships/image" Target="../media/image466.png"/><Relationship Id="rId2" Type="http://schemas.openxmlformats.org/officeDocument/2006/relationships/image" Target="../media/image461.png"/><Relationship Id="rId16" Type="http://schemas.openxmlformats.org/officeDocument/2006/relationships/image" Target="../media/image475.png"/><Relationship Id="rId29" Type="http://schemas.openxmlformats.org/officeDocument/2006/relationships/image" Target="../media/image486.png"/><Relationship Id="rId1" Type="http://schemas.openxmlformats.org/officeDocument/2006/relationships/slideLayout" Target="../slideLayouts/slideLayout18.xml"/><Relationship Id="rId6" Type="http://schemas.openxmlformats.org/officeDocument/2006/relationships/image" Target="../media/image465.png"/><Relationship Id="rId11" Type="http://schemas.openxmlformats.org/officeDocument/2006/relationships/image" Target="../media/image470.png"/><Relationship Id="rId24" Type="http://schemas.openxmlformats.org/officeDocument/2006/relationships/image" Target="../media/image482.png"/><Relationship Id="rId32" Type="http://schemas.openxmlformats.org/officeDocument/2006/relationships/image" Target="../media/image488.png"/><Relationship Id="rId37" Type="http://schemas.openxmlformats.org/officeDocument/2006/relationships/image" Target="../media/image493.png"/><Relationship Id="rId40" Type="http://schemas.openxmlformats.org/officeDocument/2006/relationships/image" Target="../media/image496.png"/><Relationship Id="rId45" Type="http://schemas.openxmlformats.org/officeDocument/2006/relationships/image" Target="../media/image501.png"/><Relationship Id="rId5" Type="http://schemas.openxmlformats.org/officeDocument/2006/relationships/image" Target="../media/image464.png"/><Relationship Id="rId15" Type="http://schemas.openxmlformats.org/officeDocument/2006/relationships/image" Target="../media/image474.png"/><Relationship Id="rId23" Type="http://schemas.openxmlformats.org/officeDocument/2006/relationships/image" Target="../media/image481.png"/><Relationship Id="rId28" Type="http://schemas.openxmlformats.org/officeDocument/2006/relationships/image" Target="../media/image485.png"/><Relationship Id="rId36" Type="http://schemas.openxmlformats.org/officeDocument/2006/relationships/image" Target="../media/image492.png"/><Relationship Id="rId10" Type="http://schemas.openxmlformats.org/officeDocument/2006/relationships/image" Target="../media/image469.png"/><Relationship Id="rId19" Type="http://schemas.openxmlformats.org/officeDocument/2006/relationships/image" Target="../media/image431.png"/><Relationship Id="rId31" Type="http://schemas.openxmlformats.org/officeDocument/2006/relationships/image" Target="../media/image71.png"/><Relationship Id="rId44" Type="http://schemas.openxmlformats.org/officeDocument/2006/relationships/image" Target="../media/image500.png"/><Relationship Id="rId4" Type="http://schemas.openxmlformats.org/officeDocument/2006/relationships/image" Target="../media/image463.png"/><Relationship Id="rId9" Type="http://schemas.openxmlformats.org/officeDocument/2006/relationships/image" Target="../media/image468.png"/><Relationship Id="rId14" Type="http://schemas.openxmlformats.org/officeDocument/2006/relationships/image" Target="../media/image473.png"/><Relationship Id="rId22" Type="http://schemas.openxmlformats.org/officeDocument/2006/relationships/image" Target="../media/image480.png"/><Relationship Id="rId27" Type="http://schemas.openxmlformats.org/officeDocument/2006/relationships/image" Target="../media/image484.png"/><Relationship Id="rId30" Type="http://schemas.openxmlformats.org/officeDocument/2006/relationships/image" Target="../media/image487.png"/><Relationship Id="rId35" Type="http://schemas.openxmlformats.org/officeDocument/2006/relationships/image" Target="../media/image491.png"/><Relationship Id="rId43" Type="http://schemas.openxmlformats.org/officeDocument/2006/relationships/image" Target="../media/image499.png"/><Relationship Id="rId48" Type="http://schemas.openxmlformats.org/officeDocument/2006/relationships/image" Target="../media/image504.png"/><Relationship Id="rId8" Type="http://schemas.openxmlformats.org/officeDocument/2006/relationships/image" Target="../media/image467.png"/><Relationship Id="rId3" Type="http://schemas.openxmlformats.org/officeDocument/2006/relationships/image" Target="../media/image462.png"/><Relationship Id="rId12" Type="http://schemas.openxmlformats.org/officeDocument/2006/relationships/image" Target="../media/image471.png"/><Relationship Id="rId17" Type="http://schemas.openxmlformats.org/officeDocument/2006/relationships/image" Target="../media/image476.png"/><Relationship Id="rId25" Type="http://schemas.openxmlformats.org/officeDocument/2006/relationships/image" Target="../media/image483.png"/><Relationship Id="rId33" Type="http://schemas.openxmlformats.org/officeDocument/2006/relationships/image" Target="../media/image489.png"/><Relationship Id="rId38" Type="http://schemas.openxmlformats.org/officeDocument/2006/relationships/image" Target="../media/image494.png"/><Relationship Id="rId46" Type="http://schemas.openxmlformats.org/officeDocument/2006/relationships/image" Target="../media/image502.png"/><Relationship Id="rId20" Type="http://schemas.openxmlformats.org/officeDocument/2006/relationships/image" Target="../media/image478.png"/><Relationship Id="rId41" Type="http://schemas.openxmlformats.org/officeDocument/2006/relationships/image" Target="../media/image497.png"/></Relationships>
</file>

<file path=ppt/slides/_rels/slide55.xml.rels><?xml version="1.0" encoding="UTF-8" standalone="yes"?>
<Relationships xmlns="http://schemas.openxmlformats.org/package/2006/relationships"><Relationship Id="rId8" Type="http://schemas.openxmlformats.org/officeDocument/2006/relationships/image" Target="../media/image511.png"/><Relationship Id="rId13" Type="http://schemas.openxmlformats.org/officeDocument/2006/relationships/image" Target="../media/image516.png"/><Relationship Id="rId18" Type="http://schemas.openxmlformats.org/officeDocument/2006/relationships/image" Target="../media/image521.png"/><Relationship Id="rId3" Type="http://schemas.openxmlformats.org/officeDocument/2006/relationships/image" Target="../media/image506.png"/><Relationship Id="rId21" Type="http://schemas.openxmlformats.org/officeDocument/2006/relationships/image" Target="../media/image524.png"/><Relationship Id="rId7" Type="http://schemas.openxmlformats.org/officeDocument/2006/relationships/image" Target="../media/image510.png"/><Relationship Id="rId12" Type="http://schemas.openxmlformats.org/officeDocument/2006/relationships/image" Target="../media/image515.png"/><Relationship Id="rId17" Type="http://schemas.openxmlformats.org/officeDocument/2006/relationships/image" Target="../media/image520.png"/><Relationship Id="rId25" Type="http://schemas.openxmlformats.org/officeDocument/2006/relationships/image" Target="../media/image528.png"/><Relationship Id="rId2" Type="http://schemas.openxmlformats.org/officeDocument/2006/relationships/image" Target="../media/image505.png"/><Relationship Id="rId16" Type="http://schemas.openxmlformats.org/officeDocument/2006/relationships/image" Target="../media/image519.png"/><Relationship Id="rId20" Type="http://schemas.openxmlformats.org/officeDocument/2006/relationships/image" Target="../media/image523.png"/><Relationship Id="rId1" Type="http://schemas.openxmlformats.org/officeDocument/2006/relationships/slideLayout" Target="../slideLayouts/slideLayout18.xml"/><Relationship Id="rId6" Type="http://schemas.openxmlformats.org/officeDocument/2006/relationships/image" Target="../media/image509.png"/><Relationship Id="rId11" Type="http://schemas.openxmlformats.org/officeDocument/2006/relationships/image" Target="../media/image514.png"/><Relationship Id="rId24" Type="http://schemas.openxmlformats.org/officeDocument/2006/relationships/image" Target="../media/image527.png"/><Relationship Id="rId5" Type="http://schemas.openxmlformats.org/officeDocument/2006/relationships/image" Target="../media/image508.png"/><Relationship Id="rId15" Type="http://schemas.openxmlformats.org/officeDocument/2006/relationships/image" Target="../media/image518.png"/><Relationship Id="rId23" Type="http://schemas.openxmlformats.org/officeDocument/2006/relationships/image" Target="../media/image526.png"/><Relationship Id="rId10" Type="http://schemas.openxmlformats.org/officeDocument/2006/relationships/image" Target="../media/image513.png"/><Relationship Id="rId19" Type="http://schemas.openxmlformats.org/officeDocument/2006/relationships/image" Target="../media/image522.png"/><Relationship Id="rId4" Type="http://schemas.openxmlformats.org/officeDocument/2006/relationships/image" Target="../media/image507.png"/><Relationship Id="rId9" Type="http://schemas.openxmlformats.org/officeDocument/2006/relationships/image" Target="../media/image512.png"/><Relationship Id="rId14" Type="http://schemas.openxmlformats.org/officeDocument/2006/relationships/image" Target="../media/image517.png"/><Relationship Id="rId22" Type="http://schemas.openxmlformats.org/officeDocument/2006/relationships/image" Target="../media/image525.png"/></Relationships>
</file>

<file path=ppt/slides/_rels/slide56.xml.rels><?xml version="1.0" encoding="UTF-8" standalone="yes"?>
<Relationships xmlns="http://schemas.openxmlformats.org/package/2006/relationships"><Relationship Id="rId26" Type="http://schemas.openxmlformats.org/officeDocument/2006/relationships/image" Target="../media/image518.png"/><Relationship Id="rId21" Type="http://schemas.openxmlformats.org/officeDocument/2006/relationships/image" Target="../media/image548.png"/><Relationship Id="rId42" Type="http://schemas.openxmlformats.org/officeDocument/2006/relationships/image" Target="../media/image568.png"/><Relationship Id="rId47" Type="http://schemas.openxmlformats.org/officeDocument/2006/relationships/image" Target="../media/image573.png"/><Relationship Id="rId63" Type="http://schemas.openxmlformats.org/officeDocument/2006/relationships/image" Target="../media/image589.png"/><Relationship Id="rId68" Type="http://schemas.openxmlformats.org/officeDocument/2006/relationships/image" Target="../media/image593.png"/><Relationship Id="rId2" Type="http://schemas.openxmlformats.org/officeDocument/2006/relationships/image" Target="../media/image529.png"/><Relationship Id="rId16" Type="http://schemas.openxmlformats.org/officeDocument/2006/relationships/image" Target="../media/image543.png"/><Relationship Id="rId29" Type="http://schemas.openxmlformats.org/officeDocument/2006/relationships/image" Target="../media/image555.png"/><Relationship Id="rId11" Type="http://schemas.openxmlformats.org/officeDocument/2006/relationships/image" Target="../media/image538.png"/><Relationship Id="rId24" Type="http://schemas.openxmlformats.org/officeDocument/2006/relationships/image" Target="../media/image551.png"/><Relationship Id="rId32" Type="http://schemas.openxmlformats.org/officeDocument/2006/relationships/image" Target="../media/image558.png"/><Relationship Id="rId37" Type="http://schemas.openxmlformats.org/officeDocument/2006/relationships/image" Target="../media/image563.png"/><Relationship Id="rId40" Type="http://schemas.openxmlformats.org/officeDocument/2006/relationships/image" Target="../media/image566.png"/><Relationship Id="rId45" Type="http://schemas.openxmlformats.org/officeDocument/2006/relationships/image" Target="../media/image571.png"/><Relationship Id="rId53" Type="http://schemas.openxmlformats.org/officeDocument/2006/relationships/image" Target="../media/image579.png"/><Relationship Id="rId58" Type="http://schemas.openxmlformats.org/officeDocument/2006/relationships/image" Target="../media/image584.png"/><Relationship Id="rId66" Type="http://schemas.openxmlformats.org/officeDocument/2006/relationships/image" Target="../media/image591.png"/><Relationship Id="rId74" Type="http://schemas.openxmlformats.org/officeDocument/2006/relationships/image" Target="../media/image599.png"/><Relationship Id="rId5" Type="http://schemas.openxmlformats.org/officeDocument/2006/relationships/image" Target="../media/image532.png"/><Relationship Id="rId61" Type="http://schemas.openxmlformats.org/officeDocument/2006/relationships/image" Target="../media/image587.png"/><Relationship Id="rId19" Type="http://schemas.openxmlformats.org/officeDocument/2006/relationships/image" Target="../media/image546.png"/><Relationship Id="rId14" Type="http://schemas.openxmlformats.org/officeDocument/2006/relationships/image" Target="../media/image541.png"/><Relationship Id="rId22" Type="http://schemas.openxmlformats.org/officeDocument/2006/relationships/image" Target="../media/image549.png"/><Relationship Id="rId27" Type="http://schemas.openxmlformats.org/officeDocument/2006/relationships/image" Target="../media/image553.png"/><Relationship Id="rId30" Type="http://schemas.openxmlformats.org/officeDocument/2006/relationships/image" Target="../media/image556.png"/><Relationship Id="rId35" Type="http://schemas.openxmlformats.org/officeDocument/2006/relationships/image" Target="../media/image561.png"/><Relationship Id="rId43" Type="http://schemas.openxmlformats.org/officeDocument/2006/relationships/image" Target="../media/image569.png"/><Relationship Id="rId48" Type="http://schemas.openxmlformats.org/officeDocument/2006/relationships/image" Target="../media/image574.png"/><Relationship Id="rId56" Type="http://schemas.openxmlformats.org/officeDocument/2006/relationships/image" Target="../media/image582.png"/><Relationship Id="rId64" Type="http://schemas.openxmlformats.org/officeDocument/2006/relationships/image" Target="../media/image590.png"/><Relationship Id="rId69" Type="http://schemas.openxmlformats.org/officeDocument/2006/relationships/image" Target="../media/image594.png"/><Relationship Id="rId8" Type="http://schemas.openxmlformats.org/officeDocument/2006/relationships/image" Target="../media/image535.png"/><Relationship Id="rId51" Type="http://schemas.openxmlformats.org/officeDocument/2006/relationships/image" Target="../media/image577.png"/><Relationship Id="rId72" Type="http://schemas.openxmlformats.org/officeDocument/2006/relationships/image" Target="../media/image597.png"/><Relationship Id="rId3" Type="http://schemas.openxmlformats.org/officeDocument/2006/relationships/image" Target="../media/image530.png"/><Relationship Id="rId12" Type="http://schemas.openxmlformats.org/officeDocument/2006/relationships/image" Target="../media/image539.png"/><Relationship Id="rId17" Type="http://schemas.openxmlformats.org/officeDocument/2006/relationships/image" Target="../media/image544.png"/><Relationship Id="rId25" Type="http://schemas.openxmlformats.org/officeDocument/2006/relationships/image" Target="../media/image552.png"/><Relationship Id="rId33" Type="http://schemas.openxmlformats.org/officeDocument/2006/relationships/image" Target="../media/image559.png"/><Relationship Id="rId38" Type="http://schemas.openxmlformats.org/officeDocument/2006/relationships/image" Target="../media/image564.png"/><Relationship Id="rId46" Type="http://schemas.openxmlformats.org/officeDocument/2006/relationships/image" Target="../media/image572.png"/><Relationship Id="rId59" Type="http://schemas.openxmlformats.org/officeDocument/2006/relationships/image" Target="../media/image585.png"/><Relationship Id="rId67" Type="http://schemas.openxmlformats.org/officeDocument/2006/relationships/image" Target="../media/image592.png"/><Relationship Id="rId20" Type="http://schemas.openxmlformats.org/officeDocument/2006/relationships/image" Target="../media/image547.png"/><Relationship Id="rId41" Type="http://schemas.openxmlformats.org/officeDocument/2006/relationships/image" Target="../media/image567.png"/><Relationship Id="rId54" Type="http://schemas.openxmlformats.org/officeDocument/2006/relationships/image" Target="../media/image580.png"/><Relationship Id="rId62" Type="http://schemas.openxmlformats.org/officeDocument/2006/relationships/image" Target="../media/image588.png"/><Relationship Id="rId70" Type="http://schemas.openxmlformats.org/officeDocument/2006/relationships/image" Target="../media/image595.png"/><Relationship Id="rId75" Type="http://schemas.openxmlformats.org/officeDocument/2006/relationships/image" Target="../media/image600.png"/><Relationship Id="rId1" Type="http://schemas.openxmlformats.org/officeDocument/2006/relationships/slideLayout" Target="../slideLayouts/slideLayout18.xml"/><Relationship Id="rId6" Type="http://schemas.openxmlformats.org/officeDocument/2006/relationships/image" Target="../media/image533.png"/><Relationship Id="rId15" Type="http://schemas.openxmlformats.org/officeDocument/2006/relationships/image" Target="../media/image542.png"/><Relationship Id="rId23" Type="http://schemas.openxmlformats.org/officeDocument/2006/relationships/image" Target="../media/image550.png"/><Relationship Id="rId28" Type="http://schemas.openxmlformats.org/officeDocument/2006/relationships/image" Target="../media/image554.png"/><Relationship Id="rId36" Type="http://schemas.openxmlformats.org/officeDocument/2006/relationships/image" Target="../media/image562.png"/><Relationship Id="rId49" Type="http://schemas.openxmlformats.org/officeDocument/2006/relationships/image" Target="../media/image575.png"/><Relationship Id="rId57" Type="http://schemas.openxmlformats.org/officeDocument/2006/relationships/image" Target="../media/image583.png"/><Relationship Id="rId10" Type="http://schemas.openxmlformats.org/officeDocument/2006/relationships/image" Target="../media/image537.png"/><Relationship Id="rId31" Type="http://schemas.openxmlformats.org/officeDocument/2006/relationships/image" Target="../media/image557.png"/><Relationship Id="rId44" Type="http://schemas.openxmlformats.org/officeDocument/2006/relationships/image" Target="../media/image570.png"/><Relationship Id="rId52" Type="http://schemas.openxmlformats.org/officeDocument/2006/relationships/image" Target="../media/image578.png"/><Relationship Id="rId60" Type="http://schemas.openxmlformats.org/officeDocument/2006/relationships/image" Target="../media/image586.png"/><Relationship Id="rId65" Type="http://schemas.openxmlformats.org/officeDocument/2006/relationships/image" Target="../media/image523.png"/><Relationship Id="rId73" Type="http://schemas.openxmlformats.org/officeDocument/2006/relationships/image" Target="../media/image598.png"/><Relationship Id="rId4" Type="http://schemas.openxmlformats.org/officeDocument/2006/relationships/image" Target="../media/image531.png"/><Relationship Id="rId9" Type="http://schemas.openxmlformats.org/officeDocument/2006/relationships/image" Target="../media/image536.png"/><Relationship Id="rId13" Type="http://schemas.openxmlformats.org/officeDocument/2006/relationships/image" Target="../media/image540.png"/><Relationship Id="rId18" Type="http://schemas.openxmlformats.org/officeDocument/2006/relationships/image" Target="../media/image545.png"/><Relationship Id="rId39" Type="http://schemas.openxmlformats.org/officeDocument/2006/relationships/image" Target="../media/image565.png"/><Relationship Id="rId34" Type="http://schemas.openxmlformats.org/officeDocument/2006/relationships/image" Target="../media/image560.png"/><Relationship Id="rId50" Type="http://schemas.openxmlformats.org/officeDocument/2006/relationships/image" Target="../media/image576.png"/><Relationship Id="rId55" Type="http://schemas.openxmlformats.org/officeDocument/2006/relationships/image" Target="../media/image581.png"/><Relationship Id="rId76" Type="http://schemas.openxmlformats.org/officeDocument/2006/relationships/image" Target="../media/image601.png"/><Relationship Id="rId7" Type="http://schemas.openxmlformats.org/officeDocument/2006/relationships/image" Target="../media/image534.png"/><Relationship Id="rId71" Type="http://schemas.openxmlformats.org/officeDocument/2006/relationships/image" Target="../media/image596.png"/></Relationships>
</file>

<file path=ppt/slides/_rels/slide57.xml.rels><?xml version="1.0" encoding="UTF-8" standalone="yes"?>
<Relationships xmlns="http://schemas.openxmlformats.org/package/2006/relationships"><Relationship Id="rId13" Type="http://schemas.openxmlformats.org/officeDocument/2006/relationships/image" Target="../media/image611.png"/><Relationship Id="rId18" Type="http://schemas.openxmlformats.org/officeDocument/2006/relationships/image" Target="../media/image616.png"/><Relationship Id="rId26" Type="http://schemas.openxmlformats.org/officeDocument/2006/relationships/image" Target="../media/image623.png"/><Relationship Id="rId39" Type="http://schemas.openxmlformats.org/officeDocument/2006/relationships/image" Target="../media/image636.png"/><Relationship Id="rId21" Type="http://schemas.openxmlformats.org/officeDocument/2006/relationships/image" Target="../media/image546.png"/><Relationship Id="rId34" Type="http://schemas.openxmlformats.org/officeDocument/2006/relationships/image" Target="../media/image631.png"/><Relationship Id="rId42" Type="http://schemas.openxmlformats.org/officeDocument/2006/relationships/image" Target="../media/image639.png"/><Relationship Id="rId47" Type="http://schemas.openxmlformats.org/officeDocument/2006/relationships/image" Target="../media/image643.png"/><Relationship Id="rId50" Type="http://schemas.openxmlformats.org/officeDocument/2006/relationships/image" Target="../media/image646.png"/><Relationship Id="rId55" Type="http://schemas.openxmlformats.org/officeDocument/2006/relationships/image" Target="../media/image651.png"/><Relationship Id="rId63" Type="http://schemas.openxmlformats.org/officeDocument/2006/relationships/image" Target="../media/image542.png"/><Relationship Id="rId7" Type="http://schemas.openxmlformats.org/officeDocument/2006/relationships/image" Target="../media/image606.png"/><Relationship Id="rId2" Type="http://schemas.openxmlformats.org/officeDocument/2006/relationships/image" Target="../media/image602.png"/><Relationship Id="rId16" Type="http://schemas.openxmlformats.org/officeDocument/2006/relationships/image" Target="../media/image614.png"/><Relationship Id="rId29" Type="http://schemas.openxmlformats.org/officeDocument/2006/relationships/image" Target="../media/image626.png"/><Relationship Id="rId11" Type="http://schemas.openxmlformats.org/officeDocument/2006/relationships/image" Target="../media/image609.png"/><Relationship Id="rId24" Type="http://schemas.openxmlformats.org/officeDocument/2006/relationships/image" Target="../media/image621.png"/><Relationship Id="rId32" Type="http://schemas.openxmlformats.org/officeDocument/2006/relationships/image" Target="../media/image629.png"/><Relationship Id="rId37" Type="http://schemas.openxmlformats.org/officeDocument/2006/relationships/image" Target="../media/image634.png"/><Relationship Id="rId40" Type="http://schemas.openxmlformats.org/officeDocument/2006/relationships/image" Target="../media/image637.png"/><Relationship Id="rId45" Type="http://schemas.openxmlformats.org/officeDocument/2006/relationships/image" Target="../media/image584.png"/><Relationship Id="rId53" Type="http://schemas.openxmlformats.org/officeDocument/2006/relationships/image" Target="../media/image649.png"/><Relationship Id="rId58" Type="http://schemas.openxmlformats.org/officeDocument/2006/relationships/image" Target="../media/image654.png"/><Relationship Id="rId5" Type="http://schemas.openxmlformats.org/officeDocument/2006/relationships/image" Target="../media/image604.png"/><Relationship Id="rId61" Type="http://schemas.openxmlformats.org/officeDocument/2006/relationships/image" Target="../media/image657.png"/><Relationship Id="rId19" Type="http://schemas.openxmlformats.org/officeDocument/2006/relationships/image" Target="../media/image617.png"/><Relationship Id="rId14" Type="http://schemas.openxmlformats.org/officeDocument/2006/relationships/image" Target="../media/image612.png"/><Relationship Id="rId22" Type="http://schemas.openxmlformats.org/officeDocument/2006/relationships/image" Target="../media/image619.png"/><Relationship Id="rId27" Type="http://schemas.openxmlformats.org/officeDocument/2006/relationships/image" Target="../media/image624.png"/><Relationship Id="rId30" Type="http://schemas.openxmlformats.org/officeDocument/2006/relationships/image" Target="../media/image627.png"/><Relationship Id="rId35" Type="http://schemas.openxmlformats.org/officeDocument/2006/relationships/image" Target="../media/image632.png"/><Relationship Id="rId43" Type="http://schemas.openxmlformats.org/officeDocument/2006/relationships/image" Target="../media/image640.png"/><Relationship Id="rId48" Type="http://schemas.openxmlformats.org/officeDocument/2006/relationships/image" Target="../media/image644.png"/><Relationship Id="rId56" Type="http://schemas.openxmlformats.org/officeDocument/2006/relationships/image" Target="../media/image652.png"/><Relationship Id="rId8" Type="http://schemas.openxmlformats.org/officeDocument/2006/relationships/image" Target="../media/image607.png"/><Relationship Id="rId51" Type="http://schemas.openxmlformats.org/officeDocument/2006/relationships/image" Target="../media/image647.png"/><Relationship Id="rId3" Type="http://schemas.openxmlformats.org/officeDocument/2006/relationships/image" Target="../media/image532.png"/><Relationship Id="rId12" Type="http://schemas.openxmlformats.org/officeDocument/2006/relationships/image" Target="../media/image610.png"/><Relationship Id="rId17" Type="http://schemas.openxmlformats.org/officeDocument/2006/relationships/image" Target="../media/image615.png"/><Relationship Id="rId25" Type="http://schemas.openxmlformats.org/officeDocument/2006/relationships/image" Target="../media/image622.png"/><Relationship Id="rId33" Type="http://schemas.openxmlformats.org/officeDocument/2006/relationships/image" Target="../media/image630.png"/><Relationship Id="rId38" Type="http://schemas.openxmlformats.org/officeDocument/2006/relationships/image" Target="../media/image635.png"/><Relationship Id="rId46" Type="http://schemas.openxmlformats.org/officeDocument/2006/relationships/image" Target="../media/image642.png"/><Relationship Id="rId59" Type="http://schemas.openxmlformats.org/officeDocument/2006/relationships/image" Target="../media/image655.png"/><Relationship Id="rId20" Type="http://schemas.openxmlformats.org/officeDocument/2006/relationships/image" Target="../media/image618.png"/><Relationship Id="rId41" Type="http://schemas.openxmlformats.org/officeDocument/2006/relationships/image" Target="../media/image638.png"/><Relationship Id="rId54" Type="http://schemas.openxmlformats.org/officeDocument/2006/relationships/image" Target="../media/image650.png"/><Relationship Id="rId62" Type="http://schemas.openxmlformats.org/officeDocument/2006/relationships/image" Target="../media/image658.png"/><Relationship Id="rId1" Type="http://schemas.openxmlformats.org/officeDocument/2006/relationships/slideLayout" Target="../slideLayouts/slideLayout18.xml"/><Relationship Id="rId6" Type="http://schemas.openxmlformats.org/officeDocument/2006/relationships/image" Target="../media/image605.png"/><Relationship Id="rId15" Type="http://schemas.openxmlformats.org/officeDocument/2006/relationships/image" Target="../media/image613.png"/><Relationship Id="rId23" Type="http://schemas.openxmlformats.org/officeDocument/2006/relationships/image" Target="../media/image620.png"/><Relationship Id="rId28" Type="http://schemas.openxmlformats.org/officeDocument/2006/relationships/image" Target="../media/image625.png"/><Relationship Id="rId36" Type="http://schemas.openxmlformats.org/officeDocument/2006/relationships/image" Target="../media/image633.png"/><Relationship Id="rId49" Type="http://schemas.openxmlformats.org/officeDocument/2006/relationships/image" Target="../media/image645.png"/><Relationship Id="rId57" Type="http://schemas.openxmlformats.org/officeDocument/2006/relationships/image" Target="../media/image653.png"/><Relationship Id="rId10" Type="http://schemas.openxmlformats.org/officeDocument/2006/relationships/image" Target="../media/image608.png"/><Relationship Id="rId31" Type="http://schemas.openxmlformats.org/officeDocument/2006/relationships/image" Target="../media/image628.png"/><Relationship Id="rId44" Type="http://schemas.openxmlformats.org/officeDocument/2006/relationships/image" Target="../media/image641.png"/><Relationship Id="rId52" Type="http://schemas.openxmlformats.org/officeDocument/2006/relationships/image" Target="../media/image648.png"/><Relationship Id="rId60" Type="http://schemas.openxmlformats.org/officeDocument/2006/relationships/image" Target="../media/image656.png"/><Relationship Id="rId4" Type="http://schemas.openxmlformats.org/officeDocument/2006/relationships/image" Target="../media/image603.png"/><Relationship Id="rId9" Type="http://schemas.openxmlformats.org/officeDocument/2006/relationships/image" Target="../media/image523.png"/></Relationships>
</file>

<file path=ppt/slides/_rels/slide58.xml.rels><?xml version="1.0" encoding="UTF-8" standalone="yes"?>
<Relationships xmlns="http://schemas.openxmlformats.org/package/2006/relationships"><Relationship Id="rId13" Type="http://schemas.openxmlformats.org/officeDocument/2006/relationships/image" Target="../media/image668.png"/><Relationship Id="rId18" Type="http://schemas.openxmlformats.org/officeDocument/2006/relationships/image" Target="../media/image673.png"/><Relationship Id="rId26" Type="http://schemas.openxmlformats.org/officeDocument/2006/relationships/image" Target="../media/image680.png"/><Relationship Id="rId39" Type="http://schemas.openxmlformats.org/officeDocument/2006/relationships/image" Target="../media/image693.png"/><Relationship Id="rId21" Type="http://schemas.openxmlformats.org/officeDocument/2006/relationships/image" Target="../media/image523.png"/><Relationship Id="rId34" Type="http://schemas.openxmlformats.org/officeDocument/2006/relationships/image" Target="../media/image688.png"/><Relationship Id="rId42" Type="http://schemas.openxmlformats.org/officeDocument/2006/relationships/image" Target="../media/image696.png"/><Relationship Id="rId47" Type="http://schemas.openxmlformats.org/officeDocument/2006/relationships/image" Target="../media/image542.png"/><Relationship Id="rId50" Type="http://schemas.openxmlformats.org/officeDocument/2006/relationships/image" Target="../media/image703.png"/><Relationship Id="rId7" Type="http://schemas.openxmlformats.org/officeDocument/2006/relationships/image" Target="../media/image664.png"/><Relationship Id="rId2" Type="http://schemas.openxmlformats.org/officeDocument/2006/relationships/image" Target="../media/image659.png"/><Relationship Id="rId16" Type="http://schemas.openxmlformats.org/officeDocument/2006/relationships/image" Target="../media/image671.png"/><Relationship Id="rId29" Type="http://schemas.openxmlformats.org/officeDocument/2006/relationships/image" Target="../media/image683.png"/><Relationship Id="rId11" Type="http://schemas.openxmlformats.org/officeDocument/2006/relationships/image" Target="../media/image666.png"/><Relationship Id="rId24" Type="http://schemas.openxmlformats.org/officeDocument/2006/relationships/image" Target="../media/image678.png"/><Relationship Id="rId32" Type="http://schemas.openxmlformats.org/officeDocument/2006/relationships/image" Target="../media/image686.png"/><Relationship Id="rId37" Type="http://schemas.openxmlformats.org/officeDocument/2006/relationships/image" Target="../media/image691.png"/><Relationship Id="rId40" Type="http://schemas.openxmlformats.org/officeDocument/2006/relationships/image" Target="../media/image694.png"/><Relationship Id="rId45" Type="http://schemas.openxmlformats.org/officeDocument/2006/relationships/image" Target="../media/image699.png"/><Relationship Id="rId5" Type="http://schemas.openxmlformats.org/officeDocument/2006/relationships/image" Target="../media/image662.png"/><Relationship Id="rId15" Type="http://schemas.openxmlformats.org/officeDocument/2006/relationships/image" Target="../media/image670.png"/><Relationship Id="rId23" Type="http://schemas.openxmlformats.org/officeDocument/2006/relationships/image" Target="../media/image677.png"/><Relationship Id="rId28" Type="http://schemas.openxmlformats.org/officeDocument/2006/relationships/image" Target="../media/image682.png"/><Relationship Id="rId36" Type="http://schemas.openxmlformats.org/officeDocument/2006/relationships/image" Target="../media/image690.png"/><Relationship Id="rId49" Type="http://schemas.openxmlformats.org/officeDocument/2006/relationships/image" Target="../media/image702.png"/><Relationship Id="rId10" Type="http://schemas.openxmlformats.org/officeDocument/2006/relationships/image" Target="../media/image665.png"/><Relationship Id="rId19" Type="http://schemas.openxmlformats.org/officeDocument/2006/relationships/image" Target="../media/image674.png"/><Relationship Id="rId31" Type="http://schemas.openxmlformats.org/officeDocument/2006/relationships/image" Target="../media/image685.png"/><Relationship Id="rId44" Type="http://schemas.openxmlformats.org/officeDocument/2006/relationships/image" Target="../media/image698.png"/><Relationship Id="rId52" Type="http://schemas.openxmlformats.org/officeDocument/2006/relationships/image" Target="../media/image705.png"/><Relationship Id="rId4" Type="http://schemas.openxmlformats.org/officeDocument/2006/relationships/image" Target="../media/image661.png"/><Relationship Id="rId9" Type="http://schemas.openxmlformats.org/officeDocument/2006/relationships/image" Target="../media/image584.png"/><Relationship Id="rId14" Type="http://schemas.openxmlformats.org/officeDocument/2006/relationships/image" Target="../media/image669.png"/><Relationship Id="rId22" Type="http://schemas.openxmlformats.org/officeDocument/2006/relationships/image" Target="../media/image676.png"/><Relationship Id="rId27" Type="http://schemas.openxmlformats.org/officeDocument/2006/relationships/image" Target="../media/image681.png"/><Relationship Id="rId30" Type="http://schemas.openxmlformats.org/officeDocument/2006/relationships/image" Target="../media/image684.png"/><Relationship Id="rId35" Type="http://schemas.openxmlformats.org/officeDocument/2006/relationships/image" Target="../media/image689.png"/><Relationship Id="rId43" Type="http://schemas.openxmlformats.org/officeDocument/2006/relationships/image" Target="../media/image697.png"/><Relationship Id="rId48" Type="http://schemas.openxmlformats.org/officeDocument/2006/relationships/image" Target="../media/image701.png"/><Relationship Id="rId8" Type="http://schemas.openxmlformats.org/officeDocument/2006/relationships/image" Target="../media/image546.png"/><Relationship Id="rId51" Type="http://schemas.openxmlformats.org/officeDocument/2006/relationships/image" Target="../media/image704.png"/><Relationship Id="rId3" Type="http://schemas.openxmlformats.org/officeDocument/2006/relationships/image" Target="../media/image660.png"/><Relationship Id="rId12" Type="http://schemas.openxmlformats.org/officeDocument/2006/relationships/image" Target="../media/image667.png"/><Relationship Id="rId17" Type="http://schemas.openxmlformats.org/officeDocument/2006/relationships/image" Target="../media/image672.png"/><Relationship Id="rId25" Type="http://schemas.openxmlformats.org/officeDocument/2006/relationships/image" Target="../media/image679.png"/><Relationship Id="rId33" Type="http://schemas.openxmlformats.org/officeDocument/2006/relationships/image" Target="../media/image687.png"/><Relationship Id="rId38" Type="http://schemas.openxmlformats.org/officeDocument/2006/relationships/image" Target="../media/image692.png"/><Relationship Id="rId46" Type="http://schemas.openxmlformats.org/officeDocument/2006/relationships/image" Target="../media/image700.png"/><Relationship Id="rId20" Type="http://schemas.openxmlformats.org/officeDocument/2006/relationships/image" Target="../media/image675.png"/><Relationship Id="rId41" Type="http://schemas.openxmlformats.org/officeDocument/2006/relationships/image" Target="../media/image695.png"/><Relationship Id="rId1" Type="http://schemas.openxmlformats.org/officeDocument/2006/relationships/slideLayout" Target="../slideLayouts/slideLayout18.xml"/><Relationship Id="rId6" Type="http://schemas.openxmlformats.org/officeDocument/2006/relationships/image" Target="../media/image663.png"/></Relationships>
</file>

<file path=ppt/slides/_rels/slide59.xml.rels><?xml version="1.0" encoding="UTF-8" standalone="yes"?>
<Relationships xmlns="http://schemas.openxmlformats.org/package/2006/relationships"><Relationship Id="rId13" Type="http://schemas.openxmlformats.org/officeDocument/2006/relationships/image" Target="../media/image715.png"/><Relationship Id="rId18" Type="http://schemas.openxmlformats.org/officeDocument/2006/relationships/image" Target="../media/image719.png"/><Relationship Id="rId26" Type="http://schemas.openxmlformats.org/officeDocument/2006/relationships/image" Target="../media/image726.png"/><Relationship Id="rId39" Type="http://schemas.openxmlformats.org/officeDocument/2006/relationships/image" Target="../media/image739.png"/><Relationship Id="rId21" Type="http://schemas.openxmlformats.org/officeDocument/2006/relationships/image" Target="../media/image722.png"/><Relationship Id="rId34" Type="http://schemas.openxmlformats.org/officeDocument/2006/relationships/image" Target="../media/image734.png"/><Relationship Id="rId42" Type="http://schemas.openxmlformats.org/officeDocument/2006/relationships/image" Target="../media/image523.png"/><Relationship Id="rId7" Type="http://schemas.openxmlformats.org/officeDocument/2006/relationships/image" Target="../media/image518.png"/><Relationship Id="rId2" Type="http://schemas.openxmlformats.org/officeDocument/2006/relationships/image" Target="../media/image706.png"/><Relationship Id="rId16" Type="http://schemas.openxmlformats.org/officeDocument/2006/relationships/image" Target="../media/image551.png"/><Relationship Id="rId29" Type="http://schemas.openxmlformats.org/officeDocument/2006/relationships/image" Target="../media/image729.png"/><Relationship Id="rId1" Type="http://schemas.openxmlformats.org/officeDocument/2006/relationships/slideLayout" Target="../slideLayouts/slideLayout18.xml"/><Relationship Id="rId6" Type="http://schemas.openxmlformats.org/officeDocument/2006/relationships/image" Target="../media/image710.png"/><Relationship Id="rId11" Type="http://schemas.openxmlformats.org/officeDocument/2006/relationships/image" Target="../media/image713.png"/><Relationship Id="rId24" Type="http://schemas.openxmlformats.org/officeDocument/2006/relationships/image" Target="../media/image724.png"/><Relationship Id="rId32" Type="http://schemas.openxmlformats.org/officeDocument/2006/relationships/image" Target="../media/image732.png"/><Relationship Id="rId37" Type="http://schemas.openxmlformats.org/officeDocument/2006/relationships/image" Target="../media/image737.png"/><Relationship Id="rId40" Type="http://schemas.openxmlformats.org/officeDocument/2006/relationships/image" Target="../media/image740.png"/><Relationship Id="rId45" Type="http://schemas.openxmlformats.org/officeDocument/2006/relationships/image" Target="../media/image542.png"/><Relationship Id="rId5" Type="http://schemas.openxmlformats.org/officeDocument/2006/relationships/image" Target="../media/image709.png"/><Relationship Id="rId15" Type="http://schemas.openxmlformats.org/officeDocument/2006/relationships/image" Target="../media/image717.png"/><Relationship Id="rId23" Type="http://schemas.openxmlformats.org/officeDocument/2006/relationships/image" Target="../media/image703.png"/><Relationship Id="rId28" Type="http://schemas.openxmlformats.org/officeDocument/2006/relationships/image" Target="../media/image728.png"/><Relationship Id="rId36" Type="http://schemas.openxmlformats.org/officeDocument/2006/relationships/image" Target="../media/image736.png"/><Relationship Id="rId10" Type="http://schemas.openxmlformats.org/officeDocument/2006/relationships/image" Target="../media/image546.png"/><Relationship Id="rId19" Type="http://schemas.openxmlformats.org/officeDocument/2006/relationships/image" Target="../media/image720.png"/><Relationship Id="rId31" Type="http://schemas.openxmlformats.org/officeDocument/2006/relationships/image" Target="../media/image731.png"/><Relationship Id="rId44" Type="http://schemas.openxmlformats.org/officeDocument/2006/relationships/image" Target="../media/image743.png"/><Relationship Id="rId4" Type="http://schemas.openxmlformats.org/officeDocument/2006/relationships/image" Target="../media/image708.png"/><Relationship Id="rId9" Type="http://schemas.openxmlformats.org/officeDocument/2006/relationships/image" Target="../media/image712.png"/><Relationship Id="rId14" Type="http://schemas.openxmlformats.org/officeDocument/2006/relationships/image" Target="../media/image716.png"/><Relationship Id="rId22" Type="http://schemas.openxmlformats.org/officeDocument/2006/relationships/image" Target="../media/image723.png"/><Relationship Id="rId27" Type="http://schemas.openxmlformats.org/officeDocument/2006/relationships/image" Target="../media/image727.png"/><Relationship Id="rId30" Type="http://schemas.openxmlformats.org/officeDocument/2006/relationships/image" Target="../media/image730.png"/><Relationship Id="rId35" Type="http://schemas.openxmlformats.org/officeDocument/2006/relationships/image" Target="../media/image735.png"/><Relationship Id="rId43" Type="http://schemas.openxmlformats.org/officeDocument/2006/relationships/image" Target="../media/image742.png"/><Relationship Id="rId8" Type="http://schemas.openxmlformats.org/officeDocument/2006/relationships/image" Target="../media/image711.png"/><Relationship Id="rId3" Type="http://schemas.openxmlformats.org/officeDocument/2006/relationships/image" Target="../media/image707.png"/><Relationship Id="rId12" Type="http://schemas.openxmlformats.org/officeDocument/2006/relationships/image" Target="../media/image714.png"/><Relationship Id="rId17" Type="http://schemas.openxmlformats.org/officeDocument/2006/relationships/image" Target="../media/image718.png"/><Relationship Id="rId25" Type="http://schemas.openxmlformats.org/officeDocument/2006/relationships/image" Target="../media/image725.png"/><Relationship Id="rId33" Type="http://schemas.openxmlformats.org/officeDocument/2006/relationships/image" Target="../media/image733.png"/><Relationship Id="rId38" Type="http://schemas.openxmlformats.org/officeDocument/2006/relationships/image" Target="../media/image738.png"/><Relationship Id="rId46" Type="http://schemas.openxmlformats.org/officeDocument/2006/relationships/image" Target="../media/image744.png"/><Relationship Id="rId20" Type="http://schemas.openxmlformats.org/officeDocument/2006/relationships/image" Target="../media/image721.png"/><Relationship Id="rId41" Type="http://schemas.openxmlformats.org/officeDocument/2006/relationships/image" Target="../media/image741.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6" Type="http://schemas.openxmlformats.org/officeDocument/2006/relationships/image" Target="../media/image765.png"/><Relationship Id="rId21" Type="http://schemas.openxmlformats.org/officeDocument/2006/relationships/image" Target="../media/image761.png"/><Relationship Id="rId34" Type="http://schemas.openxmlformats.org/officeDocument/2006/relationships/image" Target="../media/image773.png"/><Relationship Id="rId42" Type="http://schemas.openxmlformats.org/officeDocument/2006/relationships/image" Target="../media/image781.png"/><Relationship Id="rId47" Type="http://schemas.openxmlformats.org/officeDocument/2006/relationships/image" Target="../media/image785.png"/><Relationship Id="rId50" Type="http://schemas.openxmlformats.org/officeDocument/2006/relationships/image" Target="../media/image787.png"/><Relationship Id="rId55" Type="http://schemas.openxmlformats.org/officeDocument/2006/relationships/image" Target="../media/image792.png"/><Relationship Id="rId63" Type="http://schemas.openxmlformats.org/officeDocument/2006/relationships/image" Target="../media/image799.png"/><Relationship Id="rId68" Type="http://schemas.openxmlformats.org/officeDocument/2006/relationships/image" Target="../media/image803.png"/><Relationship Id="rId7" Type="http://schemas.openxmlformats.org/officeDocument/2006/relationships/image" Target="../media/image546.png"/><Relationship Id="rId2" Type="http://schemas.openxmlformats.org/officeDocument/2006/relationships/image" Target="../media/image745.png"/><Relationship Id="rId16" Type="http://schemas.openxmlformats.org/officeDocument/2006/relationships/image" Target="../media/image756.png"/><Relationship Id="rId29" Type="http://schemas.openxmlformats.org/officeDocument/2006/relationships/image" Target="../media/image768.png"/><Relationship Id="rId11" Type="http://schemas.openxmlformats.org/officeDocument/2006/relationships/image" Target="../media/image751.png"/><Relationship Id="rId24" Type="http://schemas.openxmlformats.org/officeDocument/2006/relationships/image" Target="../media/image764.png"/><Relationship Id="rId32" Type="http://schemas.openxmlformats.org/officeDocument/2006/relationships/image" Target="../media/image771.png"/><Relationship Id="rId37" Type="http://schemas.openxmlformats.org/officeDocument/2006/relationships/image" Target="../media/image776.png"/><Relationship Id="rId40" Type="http://schemas.openxmlformats.org/officeDocument/2006/relationships/image" Target="../media/image779.png"/><Relationship Id="rId45" Type="http://schemas.openxmlformats.org/officeDocument/2006/relationships/image" Target="../media/image783.png"/><Relationship Id="rId53" Type="http://schemas.openxmlformats.org/officeDocument/2006/relationships/image" Target="../media/image790.png"/><Relationship Id="rId58" Type="http://schemas.openxmlformats.org/officeDocument/2006/relationships/image" Target="../media/image795.png"/><Relationship Id="rId66" Type="http://schemas.openxmlformats.org/officeDocument/2006/relationships/image" Target="../media/image801.png"/><Relationship Id="rId5" Type="http://schemas.openxmlformats.org/officeDocument/2006/relationships/image" Target="../media/image631.png"/><Relationship Id="rId61" Type="http://schemas.openxmlformats.org/officeDocument/2006/relationships/image" Target="../media/image704.png"/><Relationship Id="rId19" Type="http://schemas.openxmlformats.org/officeDocument/2006/relationships/image" Target="../media/image759.png"/><Relationship Id="rId14" Type="http://schemas.openxmlformats.org/officeDocument/2006/relationships/image" Target="../media/image754.png"/><Relationship Id="rId22" Type="http://schemas.openxmlformats.org/officeDocument/2006/relationships/image" Target="../media/image762.png"/><Relationship Id="rId27" Type="http://schemas.openxmlformats.org/officeDocument/2006/relationships/image" Target="../media/image766.png"/><Relationship Id="rId30" Type="http://schemas.openxmlformats.org/officeDocument/2006/relationships/image" Target="../media/image769.png"/><Relationship Id="rId35" Type="http://schemas.openxmlformats.org/officeDocument/2006/relationships/image" Target="../media/image774.png"/><Relationship Id="rId43" Type="http://schemas.openxmlformats.org/officeDocument/2006/relationships/image" Target="../media/image542.png"/><Relationship Id="rId48" Type="http://schemas.openxmlformats.org/officeDocument/2006/relationships/image" Target="../media/image786.png"/><Relationship Id="rId56" Type="http://schemas.openxmlformats.org/officeDocument/2006/relationships/image" Target="../media/image793.png"/><Relationship Id="rId64" Type="http://schemas.openxmlformats.org/officeDocument/2006/relationships/image" Target="../media/image633.png"/><Relationship Id="rId8" Type="http://schemas.openxmlformats.org/officeDocument/2006/relationships/image" Target="../media/image748.png"/><Relationship Id="rId51" Type="http://schemas.openxmlformats.org/officeDocument/2006/relationships/image" Target="../media/image788.png"/><Relationship Id="rId3" Type="http://schemas.openxmlformats.org/officeDocument/2006/relationships/image" Target="../media/image746.png"/><Relationship Id="rId12" Type="http://schemas.openxmlformats.org/officeDocument/2006/relationships/image" Target="../media/image752.png"/><Relationship Id="rId17" Type="http://schemas.openxmlformats.org/officeDocument/2006/relationships/image" Target="../media/image757.png"/><Relationship Id="rId25" Type="http://schemas.openxmlformats.org/officeDocument/2006/relationships/image" Target="../media/image723.png"/><Relationship Id="rId33" Type="http://schemas.openxmlformats.org/officeDocument/2006/relationships/image" Target="../media/image772.png"/><Relationship Id="rId38" Type="http://schemas.openxmlformats.org/officeDocument/2006/relationships/image" Target="../media/image777.png"/><Relationship Id="rId46" Type="http://schemas.openxmlformats.org/officeDocument/2006/relationships/image" Target="../media/image784.png"/><Relationship Id="rId59" Type="http://schemas.openxmlformats.org/officeDocument/2006/relationships/image" Target="../media/image796.png"/><Relationship Id="rId67" Type="http://schemas.openxmlformats.org/officeDocument/2006/relationships/image" Target="../media/image802.png"/><Relationship Id="rId20" Type="http://schemas.openxmlformats.org/officeDocument/2006/relationships/image" Target="../media/image760.png"/><Relationship Id="rId41" Type="http://schemas.openxmlformats.org/officeDocument/2006/relationships/image" Target="../media/image780.png"/><Relationship Id="rId54" Type="http://schemas.openxmlformats.org/officeDocument/2006/relationships/image" Target="../media/image791.png"/><Relationship Id="rId62" Type="http://schemas.openxmlformats.org/officeDocument/2006/relationships/image" Target="../media/image798.png"/><Relationship Id="rId1" Type="http://schemas.openxmlformats.org/officeDocument/2006/relationships/slideLayout" Target="../slideLayouts/slideLayout18.xml"/><Relationship Id="rId6" Type="http://schemas.openxmlformats.org/officeDocument/2006/relationships/image" Target="../media/image705.png"/><Relationship Id="rId15" Type="http://schemas.openxmlformats.org/officeDocument/2006/relationships/image" Target="../media/image755.png"/><Relationship Id="rId23" Type="http://schemas.openxmlformats.org/officeDocument/2006/relationships/image" Target="../media/image763.png"/><Relationship Id="rId28" Type="http://schemas.openxmlformats.org/officeDocument/2006/relationships/image" Target="../media/image767.png"/><Relationship Id="rId36" Type="http://schemas.openxmlformats.org/officeDocument/2006/relationships/image" Target="../media/image775.png"/><Relationship Id="rId49" Type="http://schemas.openxmlformats.org/officeDocument/2006/relationships/image" Target="../media/image584.png"/><Relationship Id="rId57" Type="http://schemas.openxmlformats.org/officeDocument/2006/relationships/image" Target="../media/image794.png"/><Relationship Id="rId10" Type="http://schemas.openxmlformats.org/officeDocument/2006/relationships/image" Target="../media/image750.png"/><Relationship Id="rId31" Type="http://schemas.openxmlformats.org/officeDocument/2006/relationships/image" Target="../media/image770.png"/><Relationship Id="rId44" Type="http://schemas.openxmlformats.org/officeDocument/2006/relationships/image" Target="../media/image782.png"/><Relationship Id="rId52" Type="http://schemas.openxmlformats.org/officeDocument/2006/relationships/image" Target="../media/image789.png"/><Relationship Id="rId60" Type="http://schemas.openxmlformats.org/officeDocument/2006/relationships/image" Target="../media/image797.png"/><Relationship Id="rId65" Type="http://schemas.openxmlformats.org/officeDocument/2006/relationships/image" Target="../media/image800.png"/><Relationship Id="rId4" Type="http://schemas.openxmlformats.org/officeDocument/2006/relationships/image" Target="../media/image747.png"/><Relationship Id="rId9" Type="http://schemas.openxmlformats.org/officeDocument/2006/relationships/image" Target="../media/image749.png"/><Relationship Id="rId13" Type="http://schemas.openxmlformats.org/officeDocument/2006/relationships/image" Target="../media/image753.png"/><Relationship Id="rId18" Type="http://schemas.openxmlformats.org/officeDocument/2006/relationships/image" Target="../media/image758.png"/><Relationship Id="rId39" Type="http://schemas.openxmlformats.org/officeDocument/2006/relationships/image" Target="../media/image778.png"/></Relationships>
</file>

<file path=ppt/slides/_rels/slide61.xml.rels><?xml version="1.0" encoding="UTF-8" standalone="yes"?>
<Relationships xmlns="http://schemas.openxmlformats.org/package/2006/relationships"><Relationship Id="rId26" Type="http://schemas.openxmlformats.org/officeDocument/2006/relationships/image" Target="../media/image824.png"/><Relationship Id="rId21" Type="http://schemas.openxmlformats.org/officeDocument/2006/relationships/image" Target="../media/image819.png"/><Relationship Id="rId42" Type="http://schemas.openxmlformats.org/officeDocument/2006/relationships/image" Target="../media/image838.png"/><Relationship Id="rId47" Type="http://schemas.openxmlformats.org/officeDocument/2006/relationships/image" Target="../media/image842.png"/><Relationship Id="rId63" Type="http://schemas.openxmlformats.org/officeDocument/2006/relationships/image" Target="../media/image857.png"/><Relationship Id="rId68" Type="http://schemas.openxmlformats.org/officeDocument/2006/relationships/image" Target="../media/image862.png"/><Relationship Id="rId84" Type="http://schemas.openxmlformats.org/officeDocument/2006/relationships/image" Target="../media/image875.png"/><Relationship Id="rId89" Type="http://schemas.openxmlformats.org/officeDocument/2006/relationships/image" Target="../media/image880.png"/><Relationship Id="rId16" Type="http://schemas.openxmlformats.org/officeDocument/2006/relationships/image" Target="../media/image815.png"/><Relationship Id="rId11" Type="http://schemas.openxmlformats.org/officeDocument/2006/relationships/image" Target="../media/image523.png"/><Relationship Id="rId32" Type="http://schemas.openxmlformats.org/officeDocument/2006/relationships/image" Target="../media/image829.png"/><Relationship Id="rId37" Type="http://schemas.openxmlformats.org/officeDocument/2006/relationships/image" Target="../media/image833.png"/><Relationship Id="rId53" Type="http://schemas.openxmlformats.org/officeDocument/2006/relationships/image" Target="../media/image848.png"/><Relationship Id="rId58" Type="http://schemas.openxmlformats.org/officeDocument/2006/relationships/image" Target="../media/image852.png"/><Relationship Id="rId74" Type="http://schemas.openxmlformats.org/officeDocument/2006/relationships/image" Target="../media/image867.png"/><Relationship Id="rId79" Type="http://schemas.openxmlformats.org/officeDocument/2006/relationships/image" Target="../media/image871.png"/><Relationship Id="rId5" Type="http://schemas.openxmlformats.org/officeDocument/2006/relationships/image" Target="../media/image806.png"/><Relationship Id="rId90" Type="http://schemas.openxmlformats.org/officeDocument/2006/relationships/image" Target="../media/image881.png"/><Relationship Id="rId95" Type="http://schemas.openxmlformats.org/officeDocument/2006/relationships/image" Target="../media/image886.png"/><Relationship Id="rId22" Type="http://schemas.openxmlformats.org/officeDocument/2006/relationships/image" Target="../media/image820.png"/><Relationship Id="rId27" Type="http://schemas.openxmlformats.org/officeDocument/2006/relationships/image" Target="../media/image825.png"/><Relationship Id="rId43" Type="http://schemas.openxmlformats.org/officeDocument/2006/relationships/image" Target="../media/image839.png"/><Relationship Id="rId48" Type="http://schemas.openxmlformats.org/officeDocument/2006/relationships/image" Target="../media/image843.png"/><Relationship Id="rId64" Type="http://schemas.openxmlformats.org/officeDocument/2006/relationships/image" Target="../media/image858.png"/><Relationship Id="rId69" Type="http://schemas.openxmlformats.org/officeDocument/2006/relationships/image" Target="../media/image863.png"/><Relationship Id="rId80" Type="http://schemas.openxmlformats.org/officeDocument/2006/relationships/image" Target="../media/image872.png"/><Relationship Id="rId85" Type="http://schemas.openxmlformats.org/officeDocument/2006/relationships/image" Target="../media/image876.png"/><Relationship Id="rId3" Type="http://schemas.openxmlformats.org/officeDocument/2006/relationships/image" Target="../media/image584.png"/><Relationship Id="rId12" Type="http://schemas.openxmlformats.org/officeDocument/2006/relationships/image" Target="../media/image811.png"/><Relationship Id="rId17" Type="http://schemas.openxmlformats.org/officeDocument/2006/relationships/image" Target="../media/image816.png"/><Relationship Id="rId25" Type="http://schemas.openxmlformats.org/officeDocument/2006/relationships/image" Target="../media/image823.png"/><Relationship Id="rId33" Type="http://schemas.openxmlformats.org/officeDocument/2006/relationships/image" Target="../media/image830.png"/><Relationship Id="rId38" Type="http://schemas.openxmlformats.org/officeDocument/2006/relationships/image" Target="../media/image834.png"/><Relationship Id="rId46" Type="http://schemas.openxmlformats.org/officeDocument/2006/relationships/image" Target="../media/image841.png"/><Relationship Id="rId59" Type="http://schemas.openxmlformats.org/officeDocument/2006/relationships/image" Target="../media/image853.png"/><Relationship Id="rId67" Type="http://schemas.openxmlformats.org/officeDocument/2006/relationships/image" Target="../media/image861.png"/><Relationship Id="rId20" Type="http://schemas.openxmlformats.org/officeDocument/2006/relationships/image" Target="../media/image704.png"/><Relationship Id="rId41" Type="http://schemas.openxmlformats.org/officeDocument/2006/relationships/image" Target="../media/image837.png"/><Relationship Id="rId54" Type="http://schemas.openxmlformats.org/officeDocument/2006/relationships/image" Target="../media/image849.png"/><Relationship Id="rId62" Type="http://schemas.openxmlformats.org/officeDocument/2006/relationships/image" Target="../media/image856.png"/><Relationship Id="rId70" Type="http://schemas.openxmlformats.org/officeDocument/2006/relationships/image" Target="../media/image864.png"/><Relationship Id="rId75" Type="http://schemas.openxmlformats.org/officeDocument/2006/relationships/image" Target="../media/image868.png"/><Relationship Id="rId83" Type="http://schemas.openxmlformats.org/officeDocument/2006/relationships/image" Target="../media/image874.png"/><Relationship Id="rId88" Type="http://schemas.openxmlformats.org/officeDocument/2006/relationships/image" Target="../media/image879.png"/><Relationship Id="rId91" Type="http://schemas.openxmlformats.org/officeDocument/2006/relationships/image" Target="../media/image882.png"/><Relationship Id="rId96" Type="http://schemas.openxmlformats.org/officeDocument/2006/relationships/image" Target="../media/image887.png"/><Relationship Id="rId1" Type="http://schemas.openxmlformats.org/officeDocument/2006/relationships/slideLayout" Target="../slideLayouts/slideLayout18.xml"/><Relationship Id="rId6" Type="http://schemas.openxmlformats.org/officeDocument/2006/relationships/image" Target="../media/image807.png"/><Relationship Id="rId15" Type="http://schemas.openxmlformats.org/officeDocument/2006/relationships/image" Target="../media/image814.png"/><Relationship Id="rId23" Type="http://schemas.openxmlformats.org/officeDocument/2006/relationships/image" Target="../media/image821.png"/><Relationship Id="rId28" Type="http://schemas.openxmlformats.org/officeDocument/2006/relationships/image" Target="../media/image826.png"/><Relationship Id="rId36" Type="http://schemas.openxmlformats.org/officeDocument/2006/relationships/image" Target="../media/image832.png"/><Relationship Id="rId49" Type="http://schemas.openxmlformats.org/officeDocument/2006/relationships/image" Target="../media/image844.png"/><Relationship Id="rId57" Type="http://schemas.openxmlformats.org/officeDocument/2006/relationships/image" Target="../media/image851.png"/><Relationship Id="rId10" Type="http://schemas.openxmlformats.org/officeDocument/2006/relationships/image" Target="../media/image810.png"/><Relationship Id="rId31" Type="http://schemas.openxmlformats.org/officeDocument/2006/relationships/image" Target="../media/image828.png"/><Relationship Id="rId44" Type="http://schemas.openxmlformats.org/officeDocument/2006/relationships/image" Target="../media/image840.png"/><Relationship Id="rId52" Type="http://schemas.openxmlformats.org/officeDocument/2006/relationships/image" Target="../media/image847.png"/><Relationship Id="rId60" Type="http://schemas.openxmlformats.org/officeDocument/2006/relationships/image" Target="../media/image854.png"/><Relationship Id="rId65" Type="http://schemas.openxmlformats.org/officeDocument/2006/relationships/image" Target="../media/image859.png"/><Relationship Id="rId73" Type="http://schemas.openxmlformats.org/officeDocument/2006/relationships/image" Target="../media/image771.png"/><Relationship Id="rId78" Type="http://schemas.openxmlformats.org/officeDocument/2006/relationships/image" Target="../media/image870.png"/><Relationship Id="rId81" Type="http://schemas.openxmlformats.org/officeDocument/2006/relationships/image" Target="../media/image873.png"/><Relationship Id="rId86" Type="http://schemas.openxmlformats.org/officeDocument/2006/relationships/image" Target="../media/image877.png"/><Relationship Id="rId94" Type="http://schemas.openxmlformats.org/officeDocument/2006/relationships/image" Target="../media/image885.png"/><Relationship Id="rId99" Type="http://schemas.openxmlformats.org/officeDocument/2006/relationships/image" Target="../media/image890.png"/><Relationship Id="rId4" Type="http://schemas.openxmlformats.org/officeDocument/2006/relationships/image" Target="../media/image805.png"/><Relationship Id="rId9" Type="http://schemas.openxmlformats.org/officeDocument/2006/relationships/image" Target="../media/image809.png"/><Relationship Id="rId13" Type="http://schemas.openxmlformats.org/officeDocument/2006/relationships/image" Target="../media/image812.png"/><Relationship Id="rId18" Type="http://schemas.openxmlformats.org/officeDocument/2006/relationships/image" Target="../media/image817.png"/><Relationship Id="rId39" Type="http://schemas.openxmlformats.org/officeDocument/2006/relationships/image" Target="../media/image835.png"/><Relationship Id="rId34" Type="http://schemas.openxmlformats.org/officeDocument/2006/relationships/image" Target="../media/image567.png"/><Relationship Id="rId50" Type="http://schemas.openxmlformats.org/officeDocument/2006/relationships/image" Target="../media/image845.png"/><Relationship Id="rId55" Type="http://schemas.openxmlformats.org/officeDocument/2006/relationships/image" Target="../media/image564.png"/><Relationship Id="rId76" Type="http://schemas.openxmlformats.org/officeDocument/2006/relationships/image" Target="../media/image869.png"/><Relationship Id="rId97" Type="http://schemas.openxmlformats.org/officeDocument/2006/relationships/image" Target="../media/image888.png"/><Relationship Id="rId7" Type="http://schemas.openxmlformats.org/officeDocument/2006/relationships/image" Target="../media/image808.png"/><Relationship Id="rId71" Type="http://schemas.openxmlformats.org/officeDocument/2006/relationships/image" Target="../media/image865.png"/><Relationship Id="rId92" Type="http://schemas.openxmlformats.org/officeDocument/2006/relationships/image" Target="../media/image883.png"/><Relationship Id="rId2" Type="http://schemas.openxmlformats.org/officeDocument/2006/relationships/image" Target="../media/image804.png"/><Relationship Id="rId29" Type="http://schemas.openxmlformats.org/officeDocument/2006/relationships/image" Target="../media/image573.png"/><Relationship Id="rId24" Type="http://schemas.openxmlformats.org/officeDocument/2006/relationships/image" Target="../media/image822.png"/><Relationship Id="rId40" Type="http://schemas.openxmlformats.org/officeDocument/2006/relationships/image" Target="../media/image836.png"/><Relationship Id="rId45" Type="http://schemas.openxmlformats.org/officeDocument/2006/relationships/image" Target="../media/image576.png"/><Relationship Id="rId66" Type="http://schemas.openxmlformats.org/officeDocument/2006/relationships/image" Target="../media/image860.png"/><Relationship Id="rId87" Type="http://schemas.openxmlformats.org/officeDocument/2006/relationships/image" Target="../media/image878.png"/><Relationship Id="rId61" Type="http://schemas.openxmlformats.org/officeDocument/2006/relationships/image" Target="../media/image855.png"/><Relationship Id="rId82" Type="http://schemas.openxmlformats.org/officeDocument/2006/relationships/image" Target="../media/image551.png"/><Relationship Id="rId19" Type="http://schemas.openxmlformats.org/officeDocument/2006/relationships/image" Target="../media/image818.png"/><Relationship Id="rId14" Type="http://schemas.openxmlformats.org/officeDocument/2006/relationships/image" Target="../media/image813.png"/><Relationship Id="rId30" Type="http://schemas.openxmlformats.org/officeDocument/2006/relationships/image" Target="../media/image827.png"/><Relationship Id="rId35" Type="http://schemas.openxmlformats.org/officeDocument/2006/relationships/image" Target="../media/image831.png"/><Relationship Id="rId56" Type="http://schemas.openxmlformats.org/officeDocument/2006/relationships/image" Target="../media/image850.png"/><Relationship Id="rId77" Type="http://schemas.openxmlformats.org/officeDocument/2006/relationships/image" Target="../media/image730.png"/><Relationship Id="rId100" Type="http://schemas.openxmlformats.org/officeDocument/2006/relationships/image" Target="../media/image891.png"/><Relationship Id="rId8" Type="http://schemas.openxmlformats.org/officeDocument/2006/relationships/image" Target="../media/image546.png"/><Relationship Id="rId51" Type="http://schemas.openxmlformats.org/officeDocument/2006/relationships/image" Target="../media/image846.png"/><Relationship Id="rId72" Type="http://schemas.openxmlformats.org/officeDocument/2006/relationships/image" Target="../media/image866.png"/><Relationship Id="rId93" Type="http://schemas.openxmlformats.org/officeDocument/2006/relationships/image" Target="../media/image884.png"/><Relationship Id="rId98" Type="http://schemas.openxmlformats.org/officeDocument/2006/relationships/image" Target="../media/image889.png"/></Relationships>
</file>

<file path=ppt/slides/_rels/slide62.xml.rels><?xml version="1.0" encoding="UTF-8" standalone="yes"?>
<Relationships xmlns="http://schemas.openxmlformats.org/package/2006/relationships"><Relationship Id="rId26" Type="http://schemas.openxmlformats.org/officeDocument/2006/relationships/image" Target="../media/image914.png"/><Relationship Id="rId21" Type="http://schemas.openxmlformats.org/officeDocument/2006/relationships/image" Target="../media/image546.png"/><Relationship Id="rId42" Type="http://schemas.openxmlformats.org/officeDocument/2006/relationships/image" Target="../media/image859.png"/><Relationship Id="rId47" Type="http://schemas.openxmlformats.org/officeDocument/2006/relationships/image" Target="../media/image567.png"/><Relationship Id="rId63" Type="http://schemas.openxmlformats.org/officeDocument/2006/relationships/image" Target="../media/image945.png"/><Relationship Id="rId68" Type="http://schemas.openxmlformats.org/officeDocument/2006/relationships/image" Target="../media/image950.png"/><Relationship Id="rId7" Type="http://schemas.openxmlformats.org/officeDocument/2006/relationships/image" Target="../media/image896.png"/><Relationship Id="rId2" Type="http://schemas.openxmlformats.org/officeDocument/2006/relationships/image" Target="../media/image892.png"/><Relationship Id="rId16" Type="http://schemas.openxmlformats.org/officeDocument/2006/relationships/image" Target="../media/image905.png"/><Relationship Id="rId29" Type="http://schemas.openxmlformats.org/officeDocument/2006/relationships/image" Target="../media/image518.png"/><Relationship Id="rId11" Type="http://schemas.openxmlformats.org/officeDocument/2006/relationships/image" Target="../media/image900.png"/><Relationship Id="rId24" Type="http://schemas.openxmlformats.org/officeDocument/2006/relationships/image" Target="../media/image912.png"/><Relationship Id="rId32" Type="http://schemas.openxmlformats.org/officeDocument/2006/relationships/image" Target="../media/image919.png"/><Relationship Id="rId37" Type="http://schemas.openxmlformats.org/officeDocument/2006/relationships/image" Target="../media/image924.png"/><Relationship Id="rId40" Type="http://schemas.openxmlformats.org/officeDocument/2006/relationships/image" Target="../media/image927.png"/><Relationship Id="rId45" Type="http://schemas.openxmlformats.org/officeDocument/2006/relationships/image" Target="../media/image930.png"/><Relationship Id="rId53" Type="http://schemas.openxmlformats.org/officeDocument/2006/relationships/image" Target="../media/image936.png"/><Relationship Id="rId58" Type="http://schemas.openxmlformats.org/officeDocument/2006/relationships/image" Target="../media/image941.png"/><Relationship Id="rId66" Type="http://schemas.openxmlformats.org/officeDocument/2006/relationships/image" Target="../media/image948.png"/><Relationship Id="rId5" Type="http://schemas.openxmlformats.org/officeDocument/2006/relationships/image" Target="../media/image894.png"/><Relationship Id="rId61" Type="http://schemas.openxmlformats.org/officeDocument/2006/relationships/image" Target="../media/image584.png"/><Relationship Id="rId19" Type="http://schemas.openxmlformats.org/officeDocument/2006/relationships/image" Target="../media/image908.png"/><Relationship Id="rId14" Type="http://schemas.openxmlformats.org/officeDocument/2006/relationships/image" Target="../media/image903.png"/><Relationship Id="rId22" Type="http://schemas.openxmlformats.org/officeDocument/2006/relationships/image" Target="../media/image910.png"/><Relationship Id="rId27" Type="http://schemas.openxmlformats.org/officeDocument/2006/relationships/image" Target="../media/image915.png"/><Relationship Id="rId30" Type="http://schemas.openxmlformats.org/officeDocument/2006/relationships/image" Target="../media/image917.png"/><Relationship Id="rId35" Type="http://schemas.openxmlformats.org/officeDocument/2006/relationships/image" Target="../media/image922.png"/><Relationship Id="rId43" Type="http://schemas.openxmlformats.org/officeDocument/2006/relationships/image" Target="../media/image928.png"/><Relationship Id="rId48" Type="http://schemas.openxmlformats.org/officeDocument/2006/relationships/image" Target="../media/image580.png"/><Relationship Id="rId56" Type="http://schemas.openxmlformats.org/officeDocument/2006/relationships/image" Target="../media/image939.png"/><Relationship Id="rId64" Type="http://schemas.openxmlformats.org/officeDocument/2006/relationships/image" Target="../media/image946.png"/><Relationship Id="rId69" Type="http://schemas.openxmlformats.org/officeDocument/2006/relationships/image" Target="../media/image951.png"/><Relationship Id="rId8" Type="http://schemas.openxmlformats.org/officeDocument/2006/relationships/image" Target="../media/image897.png"/><Relationship Id="rId51" Type="http://schemas.openxmlformats.org/officeDocument/2006/relationships/image" Target="../media/image934.png"/><Relationship Id="rId3" Type="http://schemas.openxmlformats.org/officeDocument/2006/relationships/image" Target="../media/image668.png"/><Relationship Id="rId12" Type="http://schemas.openxmlformats.org/officeDocument/2006/relationships/image" Target="../media/image901.png"/><Relationship Id="rId17" Type="http://schemas.openxmlformats.org/officeDocument/2006/relationships/image" Target="../media/image906.png"/><Relationship Id="rId25" Type="http://schemas.openxmlformats.org/officeDocument/2006/relationships/image" Target="../media/image913.png"/><Relationship Id="rId33" Type="http://schemas.openxmlformats.org/officeDocument/2006/relationships/image" Target="../media/image920.png"/><Relationship Id="rId38" Type="http://schemas.openxmlformats.org/officeDocument/2006/relationships/image" Target="../media/image925.png"/><Relationship Id="rId46" Type="http://schemas.openxmlformats.org/officeDocument/2006/relationships/image" Target="../media/image931.png"/><Relationship Id="rId59" Type="http://schemas.openxmlformats.org/officeDocument/2006/relationships/image" Target="../media/image942.png"/><Relationship Id="rId67" Type="http://schemas.openxmlformats.org/officeDocument/2006/relationships/image" Target="../media/image949.png"/><Relationship Id="rId20" Type="http://schemas.openxmlformats.org/officeDocument/2006/relationships/image" Target="../media/image909.png"/><Relationship Id="rId41" Type="http://schemas.openxmlformats.org/officeDocument/2006/relationships/image" Target="../media/image542.png"/><Relationship Id="rId54" Type="http://schemas.openxmlformats.org/officeDocument/2006/relationships/image" Target="../media/image937.png"/><Relationship Id="rId62" Type="http://schemas.openxmlformats.org/officeDocument/2006/relationships/image" Target="../media/image944.png"/><Relationship Id="rId70" Type="http://schemas.openxmlformats.org/officeDocument/2006/relationships/image" Target="../media/image952.png"/><Relationship Id="rId1" Type="http://schemas.openxmlformats.org/officeDocument/2006/relationships/slideLayout" Target="../slideLayouts/slideLayout18.xml"/><Relationship Id="rId6" Type="http://schemas.openxmlformats.org/officeDocument/2006/relationships/image" Target="../media/image895.png"/><Relationship Id="rId15" Type="http://schemas.openxmlformats.org/officeDocument/2006/relationships/image" Target="../media/image904.png"/><Relationship Id="rId23" Type="http://schemas.openxmlformats.org/officeDocument/2006/relationships/image" Target="../media/image911.png"/><Relationship Id="rId28" Type="http://schemas.openxmlformats.org/officeDocument/2006/relationships/image" Target="../media/image916.png"/><Relationship Id="rId36" Type="http://schemas.openxmlformats.org/officeDocument/2006/relationships/image" Target="../media/image923.png"/><Relationship Id="rId49" Type="http://schemas.openxmlformats.org/officeDocument/2006/relationships/image" Target="../media/image932.png"/><Relationship Id="rId57" Type="http://schemas.openxmlformats.org/officeDocument/2006/relationships/image" Target="../media/image940.png"/><Relationship Id="rId10" Type="http://schemas.openxmlformats.org/officeDocument/2006/relationships/image" Target="../media/image899.png"/><Relationship Id="rId31" Type="http://schemas.openxmlformats.org/officeDocument/2006/relationships/image" Target="../media/image918.png"/><Relationship Id="rId44" Type="http://schemas.openxmlformats.org/officeDocument/2006/relationships/image" Target="../media/image929.png"/><Relationship Id="rId52" Type="http://schemas.openxmlformats.org/officeDocument/2006/relationships/image" Target="../media/image935.png"/><Relationship Id="rId60" Type="http://schemas.openxmlformats.org/officeDocument/2006/relationships/image" Target="../media/image943.png"/><Relationship Id="rId65" Type="http://schemas.openxmlformats.org/officeDocument/2006/relationships/image" Target="../media/image947.png"/><Relationship Id="rId4" Type="http://schemas.openxmlformats.org/officeDocument/2006/relationships/image" Target="../media/image893.png"/><Relationship Id="rId9" Type="http://schemas.openxmlformats.org/officeDocument/2006/relationships/image" Target="../media/image898.png"/><Relationship Id="rId13" Type="http://schemas.openxmlformats.org/officeDocument/2006/relationships/image" Target="../media/image902.png"/><Relationship Id="rId18" Type="http://schemas.openxmlformats.org/officeDocument/2006/relationships/image" Target="../media/image907.png"/><Relationship Id="rId39" Type="http://schemas.openxmlformats.org/officeDocument/2006/relationships/image" Target="../media/image926.png"/><Relationship Id="rId34" Type="http://schemas.openxmlformats.org/officeDocument/2006/relationships/image" Target="../media/image921.png"/><Relationship Id="rId50" Type="http://schemas.openxmlformats.org/officeDocument/2006/relationships/image" Target="../media/image933.png"/><Relationship Id="rId55" Type="http://schemas.openxmlformats.org/officeDocument/2006/relationships/image" Target="../media/image938.png"/></Relationships>
</file>

<file path=ppt/slides/_rels/slide63.xml.rels><?xml version="1.0" encoding="UTF-8" standalone="yes"?>
<Relationships xmlns="http://schemas.openxmlformats.org/package/2006/relationships"><Relationship Id="rId2" Type="http://schemas.openxmlformats.org/officeDocument/2006/relationships/image" Target="../media/image953.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954.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956.png"/><Relationship Id="rId2" Type="http://schemas.openxmlformats.org/officeDocument/2006/relationships/image" Target="../media/image955.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958.png"/><Relationship Id="rId2" Type="http://schemas.openxmlformats.org/officeDocument/2006/relationships/image" Target="../media/image957.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959.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asper\Downloads\TÜBİTAK 2204 ARAŞTIRMA PROJELERİ YARIŞMAS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82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515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2400" y="533400"/>
            <a:ext cx="12201995" cy="1077218"/>
          </a:xfrm>
          <a:prstGeom prst="rect">
            <a:avLst/>
          </a:prstGeom>
        </p:spPr>
        <p:txBody>
          <a:bodyPr wrap="none">
            <a:spAutoFit/>
          </a:bodyPr>
          <a:lstStyle/>
          <a:p>
            <a:pPr algn="ctr"/>
            <a:r>
              <a:rPr lang="tr-TR" sz="3200" b="1" dirty="0">
                <a:solidFill>
                  <a:srgbClr val="C00000"/>
                </a:solidFill>
                <a:latin typeface="Times New Roman" panose="02020603050405020304" pitchFamily="18" charset="0"/>
                <a:cs typeface="Times New Roman" panose="02020603050405020304" pitchFamily="18" charset="0"/>
              </a:rPr>
              <a:t>LİSELER İÇİN İKLİM DEĞİŞİKLİĞİ ARAŞTIRMA PROJELERİ</a:t>
            </a:r>
          </a:p>
          <a:p>
            <a:pPr algn="ctr"/>
            <a:r>
              <a:rPr lang="tr-TR" sz="3200" b="1" dirty="0">
                <a:solidFill>
                  <a:srgbClr val="C00000"/>
                </a:solidFill>
                <a:latin typeface="Times New Roman" panose="02020603050405020304" pitchFamily="18" charset="0"/>
                <a:cs typeface="Times New Roman" panose="02020603050405020304" pitchFamily="18" charset="0"/>
              </a:rPr>
              <a:t> SÜREÇ HARİTASI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1200"/>
            <a:ext cx="12192000" cy="4391255"/>
          </a:xfrm>
          <a:prstGeom prst="rect">
            <a:avLst/>
          </a:prstGeom>
        </p:spPr>
      </p:pic>
    </p:spTree>
    <p:extLst>
      <p:ext uri="{BB962C8B-B14F-4D97-AF65-F5344CB8AC3E}">
        <p14:creationId xmlns:p14="http://schemas.microsoft.com/office/powerpoint/2010/main" val="1436275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658368"/>
            <a:ext cx="12192000" cy="5730240"/>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4685791" y="617931"/>
            <a:ext cx="2564765" cy="300355"/>
          </a:xfrm>
          <a:prstGeom prst="rect">
            <a:avLst/>
          </a:prstGeom>
        </p:spPr>
        <p:txBody>
          <a:bodyPr vert="horz" wrap="square" lIns="0" tIns="12700" rIns="0" bIns="0" rtlCol="0">
            <a:spAutoFit/>
          </a:bodyPr>
          <a:lstStyle/>
          <a:p>
            <a:pPr marL="12700">
              <a:lnSpc>
                <a:spcPct val="100000"/>
              </a:lnSpc>
              <a:spcBef>
                <a:spcPts val="100"/>
              </a:spcBef>
            </a:pPr>
            <a:r>
              <a:rPr sz="1800" spc="-15" dirty="0">
                <a:solidFill>
                  <a:srgbClr val="FF0000"/>
                </a:solidFill>
                <a:latin typeface="Calibri"/>
                <a:cs typeface="Calibri"/>
                <a:hlinkClick r:id="rId3"/>
              </a:rPr>
              <a:t>https://arbis.tubitak.gov.tr/</a:t>
            </a:r>
            <a:endParaRPr sz="1800" dirty="0">
              <a:latin typeface="Calibri"/>
              <a:cs typeface="Calibri"/>
            </a:endParaRPr>
          </a:p>
        </p:txBody>
      </p:sp>
      <p:sp>
        <p:nvSpPr>
          <p:cNvPr id="2" name="Metin kutusu 1"/>
          <p:cNvSpPr txBox="1"/>
          <p:nvPr/>
        </p:nvSpPr>
        <p:spPr>
          <a:xfrm>
            <a:off x="4457700" y="46276"/>
            <a:ext cx="3276600" cy="584775"/>
          </a:xfrm>
          <a:prstGeom prst="rect">
            <a:avLst/>
          </a:prstGeom>
          <a:noFill/>
        </p:spPr>
        <p:txBody>
          <a:bodyPr wrap="square" rtlCol="0">
            <a:spAutoFit/>
          </a:bodyPr>
          <a:lstStyle/>
          <a:p>
            <a:r>
              <a:rPr lang="tr-TR" sz="3200" b="1" dirty="0">
                <a:solidFill>
                  <a:srgbClr val="C00000"/>
                </a:solidFill>
                <a:latin typeface="Times New Roman" panose="02020603050405020304" pitchFamily="18" charset="0"/>
                <a:cs typeface="Times New Roman" panose="02020603050405020304" pitchFamily="18" charset="0"/>
              </a:rPr>
              <a:t>ARBİS KAYIT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59435" y="606551"/>
            <a:ext cx="12028932" cy="5768340"/>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2133092" y="3378784"/>
            <a:ext cx="1355090" cy="392430"/>
          </a:xfrm>
          <a:prstGeom prst="rect">
            <a:avLst/>
          </a:prstGeom>
        </p:spPr>
        <p:txBody>
          <a:bodyPr vert="horz" wrap="square" lIns="0" tIns="12700" rIns="0" bIns="0" rtlCol="0">
            <a:spAutoFit/>
          </a:bodyPr>
          <a:lstStyle/>
          <a:p>
            <a:pPr marL="12700">
              <a:lnSpc>
                <a:spcPct val="100000"/>
              </a:lnSpc>
              <a:spcBef>
                <a:spcPts val="100"/>
              </a:spcBef>
            </a:pPr>
            <a:r>
              <a:rPr sz="1200" spc="-15" dirty="0">
                <a:latin typeface="Calibri"/>
                <a:cs typeface="Calibri"/>
              </a:rPr>
              <a:t>Yandaki </a:t>
            </a:r>
            <a:r>
              <a:rPr sz="1200" dirty="0">
                <a:latin typeface="Calibri"/>
                <a:cs typeface="Calibri"/>
              </a:rPr>
              <a:t>3</a:t>
            </a:r>
            <a:r>
              <a:rPr sz="1200" spc="-45" dirty="0">
                <a:latin typeface="Calibri"/>
                <a:cs typeface="Calibri"/>
              </a:rPr>
              <a:t> </a:t>
            </a:r>
            <a:r>
              <a:rPr sz="1200" spc="-5" dirty="0">
                <a:latin typeface="Calibri"/>
                <a:cs typeface="Calibri"/>
              </a:rPr>
              <a:t>seçenekten</a:t>
            </a:r>
            <a:endParaRPr sz="1200">
              <a:latin typeface="Calibri"/>
              <a:cs typeface="Calibri"/>
            </a:endParaRPr>
          </a:p>
          <a:p>
            <a:pPr marL="22860">
              <a:lnSpc>
                <a:spcPct val="100000"/>
              </a:lnSpc>
              <a:spcBef>
                <a:spcPts val="5"/>
              </a:spcBef>
            </a:pPr>
            <a:r>
              <a:rPr sz="1200" dirty="0">
                <a:latin typeface="Calibri"/>
                <a:cs typeface="Calibri"/>
              </a:rPr>
              <a:t>biri ile giriş</a:t>
            </a:r>
            <a:r>
              <a:rPr sz="1200" spc="-85" dirty="0">
                <a:latin typeface="Calibri"/>
                <a:cs typeface="Calibri"/>
              </a:rPr>
              <a:t> </a:t>
            </a:r>
            <a:r>
              <a:rPr sz="1200" spc="-5" dirty="0">
                <a:latin typeface="Calibri"/>
                <a:cs typeface="Calibri"/>
              </a:rPr>
              <a:t>yapılabilir</a:t>
            </a:r>
            <a:endParaRPr sz="1200">
              <a:latin typeface="Calibri"/>
              <a:cs typeface="Calibri"/>
            </a:endParaRPr>
          </a:p>
        </p:txBody>
      </p:sp>
      <p:sp>
        <p:nvSpPr>
          <p:cNvPr id="2" name="Metin kutusu 1"/>
          <p:cNvSpPr txBox="1"/>
          <p:nvPr/>
        </p:nvSpPr>
        <p:spPr>
          <a:xfrm>
            <a:off x="4419600" y="76200"/>
            <a:ext cx="2819400" cy="861774"/>
          </a:xfrm>
          <a:prstGeom prst="rect">
            <a:avLst/>
          </a:prstGeom>
          <a:noFill/>
        </p:spPr>
        <p:txBody>
          <a:bodyPr wrap="square" rtlCol="0">
            <a:spAutoFit/>
          </a:bodyPr>
          <a:lstStyle/>
          <a:p>
            <a:r>
              <a:rPr lang="tr-TR" sz="3200" b="1" dirty="0">
                <a:solidFill>
                  <a:srgbClr val="C00000"/>
                </a:solidFill>
                <a:latin typeface="Times New Roman" panose="02020603050405020304" pitchFamily="18" charset="0"/>
                <a:cs typeface="Times New Roman" panose="02020603050405020304" pitchFamily="18" charset="0"/>
              </a:rPr>
              <a:t>ARBİS KAYIT </a:t>
            </a:r>
          </a:p>
          <a:p>
            <a:endParaRPr lang="tr-T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562355"/>
            <a:ext cx="12192000" cy="5801868"/>
          </a:xfrm>
          <a:prstGeom prst="rect">
            <a:avLst/>
          </a:prstGeom>
          <a:blipFill>
            <a:blip r:embed="rId2" cstate="print"/>
            <a:stretch>
              <a:fillRect/>
            </a:stretch>
          </a:blipFill>
        </p:spPr>
        <p:txBody>
          <a:bodyPr wrap="square" lIns="0" tIns="0" rIns="0" bIns="0" rtlCol="0"/>
          <a:lstStyle/>
          <a:p>
            <a:endParaRPr/>
          </a:p>
        </p:txBody>
      </p:sp>
      <p:sp>
        <p:nvSpPr>
          <p:cNvPr id="2" name="Metin kutusu 1"/>
          <p:cNvSpPr txBox="1"/>
          <p:nvPr/>
        </p:nvSpPr>
        <p:spPr>
          <a:xfrm>
            <a:off x="4572000" y="12940"/>
            <a:ext cx="3200400" cy="861774"/>
          </a:xfrm>
          <a:prstGeom prst="rect">
            <a:avLst/>
          </a:prstGeom>
          <a:noFill/>
        </p:spPr>
        <p:txBody>
          <a:bodyPr wrap="square" rtlCol="0">
            <a:spAutoFit/>
          </a:bodyPr>
          <a:lstStyle/>
          <a:p>
            <a:r>
              <a:rPr lang="tr-TR" sz="3200" b="1" dirty="0">
                <a:solidFill>
                  <a:srgbClr val="C00000"/>
                </a:solidFill>
                <a:latin typeface="Times New Roman" panose="02020603050405020304" pitchFamily="18" charset="0"/>
                <a:cs typeface="Times New Roman" panose="02020603050405020304" pitchFamily="18" charset="0"/>
              </a:rPr>
              <a:t>ARBİS KAYIT </a:t>
            </a:r>
          </a:p>
          <a:p>
            <a:endParaRPr lang="tr-T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658368"/>
            <a:ext cx="12192000" cy="5730240"/>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4631783" y="606058"/>
            <a:ext cx="2672777" cy="289823"/>
          </a:xfrm>
          <a:prstGeom prst="rect">
            <a:avLst/>
          </a:prstGeom>
        </p:spPr>
        <p:txBody>
          <a:bodyPr vert="horz" wrap="square" lIns="0" tIns="12700" rIns="0" bIns="0" rtlCol="0">
            <a:spAutoFit/>
          </a:bodyPr>
          <a:lstStyle/>
          <a:p>
            <a:pPr marL="12700">
              <a:lnSpc>
                <a:spcPct val="100000"/>
              </a:lnSpc>
              <a:spcBef>
                <a:spcPts val="100"/>
              </a:spcBef>
            </a:pPr>
            <a:r>
              <a:rPr sz="1800" spc="-15" dirty="0">
                <a:solidFill>
                  <a:srgbClr val="FF0000"/>
                </a:solidFill>
                <a:latin typeface="Calibri"/>
                <a:cs typeface="Calibri"/>
                <a:hlinkClick r:id="rId3"/>
              </a:rPr>
              <a:t>https://arbis.tubitak.gov.tr/</a:t>
            </a:r>
            <a:endParaRPr sz="1800" dirty="0">
              <a:latin typeface="Calibri"/>
              <a:cs typeface="Calibri"/>
            </a:endParaRPr>
          </a:p>
        </p:txBody>
      </p:sp>
      <p:sp>
        <p:nvSpPr>
          <p:cNvPr id="2" name="Metin kutusu 1"/>
          <p:cNvSpPr txBox="1"/>
          <p:nvPr/>
        </p:nvSpPr>
        <p:spPr>
          <a:xfrm>
            <a:off x="4577777" y="33156"/>
            <a:ext cx="2780791" cy="584775"/>
          </a:xfrm>
          <a:prstGeom prst="rect">
            <a:avLst/>
          </a:prstGeom>
          <a:noFill/>
        </p:spPr>
        <p:txBody>
          <a:bodyPr wrap="square" rtlCol="0">
            <a:spAutoFit/>
          </a:bodyPr>
          <a:lstStyle/>
          <a:p>
            <a:r>
              <a:rPr lang="tr-TR" sz="3200" b="1" dirty="0">
                <a:solidFill>
                  <a:srgbClr val="C00000"/>
                </a:solidFill>
                <a:latin typeface="Times New Roman" panose="02020603050405020304" pitchFamily="18" charset="0"/>
                <a:cs typeface="Times New Roman" panose="02020603050405020304" pitchFamily="18" charset="0"/>
              </a:rPr>
              <a:t>ARBİS GİRİŞ</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553212"/>
            <a:ext cx="12192000" cy="5800344"/>
          </a:xfrm>
          <a:prstGeom prst="rect">
            <a:avLst/>
          </a:prstGeom>
          <a:blipFill>
            <a:blip r:embed="rId2" cstate="print"/>
            <a:stretch>
              <a:fillRect/>
            </a:stretch>
          </a:blipFill>
        </p:spPr>
        <p:txBody>
          <a:bodyPr wrap="square" lIns="0" tIns="0" rIns="0" bIns="0" rtlCol="0"/>
          <a:lstStyle/>
          <a:p>
            <a:endParaRPr/>
          </a:p>
        </p:txBody>
      </p:sp>
      <p:sp>
        <p:nvSpPr>
          <p:cNvPr id="2" name="Metin kutusu 1"/>
          <p:cNvSpPr txBox="1"/>
          <p:nvPr/>
        </p:nvSpPr>
        <p:spPr>
          <a:xfrm>
            <a:off x="4267200" y="12940"/>
            <a:ext cx="3276600" cy="861774"/>
          </a:xfrm>
          <a:prstGeom prst="rect">
            <a:avLst/>
          </a:prstGeom>
          <a:noFill/>
        </p:spPr>
        <p:txBody>
          <a:bodyPr wrap="square" rtlCol="0">
            <a:spAutoFit/>
          </a:bodyPr>
          <a:lstStyle/>
          <a:p>
            <a:r>
              <a:rPr lang="tr-TR" sz="3200" b="1" dirty="0">
                <a:solidFill>
                  <a:srgbClr val="C00000"/>
                </a:solidFill>
                <a:latin typeface="Times New Roman" panose="02020603050405020304" pitchFamily="18" charset="0"/>
                <a:cs typeface="Times New Roman" panose="02020603050405020304" pitchFamily="18" charset="0"/>
              </a:rPr>
              <a:t>ARBİS GİRİŞ</a:t>
            </a:r>
          </a:p>
          <a:p>
            <a:endParaRPr lang="tr-T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591312"/>
            <a:ext cx="12192000" cy="5783580"/>
          </a:xfrm>
          <a:prstGeom prst="rect">
            <a:avLst/>
          </a:prstGeom>
          <a:blipFill>
            <a:blip r:embed="rId2" cstate="print"/>
            <a:stretch>
              <a:fillRect/>
            </a:stretch>
          </a:blipFill>
        </p:spPr>
        <p:txBody>
          <a:bodyPr wrap="square" lIns="0" tIns="0" rIns="0" bIns="0" rtlCol="0"/>
          <a:lstStyle/>
          <a:p>
            <a:endParaRPr/>
          </a:p>
        </p:txBody>
      </p:sp>
      <p:sp>
        <p:nvSpPr>
          <p:cNvPr id="2" name="Metin kutusu 1"/>
          <p:cNvSpPr txBox="1"/>
          <p:nvPr/>
        </p:nvSpPr>
        <p:spPr>
          <a:xfrm>
            <a:off x="4648200" y="14377"/>
            <a:ext cx="3505200" cy="861774"/>
          </a:xfrm>
          <a:prstGeom prst="rect">
            <a:avLst/>
          </a:prstGeom>
          <a:noFill/>
        </p:spPr>
        <p:txBody>
          <a:bodyPr wrap="square" rtlCol="0">
            <a:spAutoFit/>
          </a:bodyPr>
          <a:lstStyle/>
          <a:p>
            <a:r>
              <a:rPr lang="tr-TR" sz="3200" b="1" dirty="0">
                <a:solidFill>
                  <a:srgbClr val="C00000"/>
                </a:solidFill>
                <a:latin typeface="Times New Roman" panose="02020603050405020304" pitchFamily="18" charset="0"/>
                <a:cs typeface="Times New Roman" panose="02020603050405020304" pitchFamily="18" charset="0"/>
              </a:rPr>
              <a:t>ARBİS GİRİŞ</a:t>
            </a:r>
          </a:p>
          <a:p>
            <a:endParaRPr lang="tr-T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626363"/>
            <a:ext cx="12192000" cy="5748528"/>
          </a:xfrm>
          <a:prstGeom prst="rect">
            <a:avLst/>
          </a:prstGeom>
          <a:blipFill>
            <a:blip r:embed="rId2" cstate="print"/>
            <a:stretch>
              <a:fillRect/>
            </a:stretch>
          </a:blipFill>
        </p:spPr>
        <p:txBody>
          <a:bodyPr wrap="square" lIns="0" tIns="0" rIns="0" bIns="0" rtlCol="0"/>
          <a:lstStyle/>
          <a:p>
            <a:endParaRPr/>
          </a:p>
        </p:txBody>
      </p:sp>
      <p:sp>
        <p:nvSpPr>
          <p:cNvPr id="2" name="Metin kutusu 1"/>
          <p:cNvSpPr txBox="1"/>
          <p:nvPr/>
        </p:nvSpPr>
        <p:spPr>
          <a:xfrm>
            <a:off x="4800600" y="76200"/>
            <a:ext cx="3581400" cy="861774"/>
          </a:xfrm>
          <a:prstGeom prst="rect">
            <a:avLst/>
          </a:prstGeom>
          <a:noFill/>
        </p:spPr>
        <p:txBody>
          <a:bodyPr wrap="square" rtlCol="0">
            <a:spAutoFit/>
          </a:bodyPr>
          <a:lstStyle/>
          <a:p>
            <a:r>
              <a:rPr lang="tr-TR" sz="3200" b="1" dirty="0">
                <a:solidFill>
                  <a:srgbClr val="C00000"/>
                </a:solidFill>
                <a:latin typeface="Times New Roman" panose="02020603050405020304" pitchFamily="18" charset="0"/>
                <a:cs typeface="Times New Roman" panose="02020603050405020304" pitchFamily="18" charset="0"/>
              </a:rPr>
              <a:t>ARBİS GİRİŞ</a:t>
            </a:r>
          </a:p>
          <a:p>
            <a:endParaRPr lang="tr-T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676655"/>
            <a:ext cx="12192000" cy="5730240"/>
          </a:xfrm>
          <a:prstGeom prst="rect">
            <a:avLst/>
          </a:prstGeom>
          <a:blipFill>
            <a:blip r:embed="rId2" cstate="print"/>
            <a:stretch>
              <a:fillRect/>
            </a:stretch>
          </a:blipFill>
        </p:spPr>
        <p:txBody>
          <a:bodyPr wrap="square" lIns="0" tIns="0" rIns="0" bIns="0" rtlCol="0"/>
          <a:lstStyle/>
          <a:p>
            <a:endParaRPr/>
          </a:p>
        </p:txBody>
      </p:sp>
      <p:sp>
        <p:nvSpPr>
          <p:cNvPr id="2" name="Metin kutusu 1"/>
          <p:cNvSpPr txBox="1"/>
          <p:nvPr/>
        </p:nvSpPr>
        <p:spPr>
          <a:xfrm>
            <a:off x="4648200" y="138046"/>
            <a:ext cx="3124200" cy="1077218"/>
          </a:xfrm>
          <a:prstGeom prst="rect">
            <a:avLst/>
          </a:prstGeom>
          <a:noFill/>
        </p:spPr>
        <p:txBody>
          <a:bodyPr wrap="square" rtlCol="0">
            <a:spAutoFit/>
          </a:bodyPr>
          <a:lstStyle/>
          <a:p>
            <a:r>
              <a:rPr lang="tr-TR" sz="3200" b="1" dirty="0">
                <a:solidFill>
                  <a:srgbClr val="C00000"/>
                </a:solidFill>
                <a:latin typeface="Times New Roman" panose="02020603050405020304" pitchFamily="18" charset="0"/>
                <a:cs typeface="Times New Roman" panose="02020603050405020304" pitchFamily="18" charset="0"/>
              </a:rPr>
              <a:t>ARBİS GİRİŞ</a:t>
            </a:r>
          </a:p>
          <a:p>
            <a:endParaRPr lang="tr-TR" sz="3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Casper\Desktop\kkkk.png"/>
          <p:cNvPicPr>
            <a:picLocks noChangeAspect="1" noChangeArrowheads="1"/>
          </p:cNvPicPr>
          <p:nvPr/>
        </p:nvPicPr>
        <p:blipFill rotWithShape="1">
          <a:blip r:embed="rId2">
            <a:extLst>
              <a:ext uri="{28A0092B-C50C-407E-A947-70E740481C1C}">
                <a14:useLocalDpi xmlns:a14="http://schemas.microsoft.com/office/drawing/2010/main" val="0"/>
              </a:ext>
            </a:extLst>
          </a:blip>
          <a:srcRect l="1797" r="1544"/>
          <a:stretch/>
        </p:blipFill>
        <p:spPr bwMode="auto">
          <a:xfrm>
            <a:off x="1524000" y="762000"/>
            <a:ext cx="8936866" cy="5401228"/>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hlinkClick r:id="rId3"/>
          </p:cNvPr>
          <p:cNvSpPr txBox="1"/>
          <p:nvPr/>
        </p:nvSpPr>
        <p:spPr>
          <a:xfrm>
            <a:off x="381000" y="228600"/>
            <a:ext cx="11430000" cy="461665"/>
          </a:xfrm>
          <a:prstGeom prst="rect">
            <a:avLst/>
          </a:prstGeom>
          <a:noFill/>
        </p:spPr>
        <p:txBody>
          <a:bodyPr wrap="square" rtlCol="0">
            <a:spAutoFit/>
          </a:bodyPr>
          <a:lstStyle/>
          <a:p>
            <a:r>
              <a:rPr lang="tr-TR" sz="2400" dirty="0">
                <a:hlinkClick r:id="rId3"/>
              </a:rPr>
              <a:t>https://www.tubitak.gov.tr/tr/yarismalar/icerik-lise-ogrencileri-arastirma-projeleri-yarismasi</a:t>
            </a:r>
            <a:endParaRPr lang="tr-TR" sz="2400" dirty="0"/>
          </a:p>
        </p:txBody>
      </p:sp>
    </p:spTree>
    <p:extLst>
      <p:ext uri="{BB962C8B-B14F-4D97-AF65-F5344CB8AC3E}">
        <p14:creationId xmlns:p14="http://schemas.microsoft.com/office/powerpoint/2010/main" val="1344791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87038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a:off x="718819" y="1130046"/>
            <a:ext cx="136525" cy="1549400"/>
          </a:xfrm>
          <a:prstGeom prst="rect">
            <a:avLst/>
          </a:prstGeom>
        </p:spPr>
        <p:txBody>
          <a:bodyPr vert="horz" wrap="square" lIns="0" tIns="12065" rIns="0" bIns="0" rtlCol="0">
            <a:spAutoFit/>
          </a:bodyPr>
          <a:lstStyle/>
          <a:p>
            <a:pPr marL="12700">
              <a:lnSpc>
                <a:spcPct val="100000"/>
              </a:lnSpc>
              <a:spcBef>
                <a:spcPts val="95"/>
              </a:spcBef>
            </a:pPr>
            <a:r>
              <a:rPr sz="2500" spc="-5" dirty="0">
                <a:latin typeface="Arial"/>
                <a:cs typeface="Arial"/>
              </a:rPr>
              <a:t>•</a:t>
            </a:r>
            <a:endParaRPr sz="2500">
              <a:latin typeface="Arial"/>
              <a:cs typeface="Arial"/>
            </a:endParaRPr>
          </a:p>
          <a:p>
            <a:pPr>
              <a:lnSpc>
                <a:spcPct val="100000"/>
              </a:lnSpc>
            </a:pPr>
            <a:endParaRPr sz="2800">
              <a:latin typeface="Times New Roman"/>
              <a:cs typeface="Times New Roman"/>
            </a:endParaRPr>
          </a:p>
          <a:p>
            <a:pPr>
              <a:lnSpc>
                <a:spcPct val="100000"/>
              </a:lnSpc>
              <a:spcBef>
                <a:spcPts val="20"/>
              </a:spcBef>
            </a:pPr>
            <a:endParaRPr sz="2400">
              <a:latin typeface="Times New Roman"/>
              <a:cs typeface="Times New Roman"/>
            </a:endParaRPr>
          </a:p>
          <a:p>
            <a:pPr marL="12700">
              <a:lnSpc>
                <a:spcPct val="100000"/>
              </a:lnSpc>
            </a:pPr>
            <a:r>
              <a:rPr sz="2500" spc="-5" dirty="0">
                <a:latin typeface="Arial"/>
                <a:cs typeface="Arial"/>
              </a:rPr>
              <a:t>•</a:t>
            </a:r>
            <a:endParaRPr sz="2500">
              <a:latin typeface="Arial"/>
              <a:cs typeface="Arial"/>
            </a:endParaRPr>
          </a:p>
        </p:txBody>
      </p:sp>
      <p:sp>
        <p:nvSpPr>
          <p:cNvPr id="10" name="object 10"/>
          <p:cNvSpPr/>
          <p:nvPr/>
        </p:nvSpPr>
        <p:spPr>
          <a:xfrm>
            <a:off x="1182928" y="2286000"/>
            <a:ext cx="3043758" cy="539496"/>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4249546" y="2286000"/>
            <a:ext cx="3175317" cy="539496"/>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7456296" y="2286000"/>
            <a:ext cx="3439198" cy="539496"/>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1182928" y="2667000"/>
            <a:ext cx="1041539" cy="539496"/>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2261870" y="2667000"/>
            <a:ext cx="1687830" cy="539496"/>
          </a:xfrm>
          <a:prstGeom prst="rect">
            <a:avLst/>
          </a:prstGeom>
          <a:blipFill>
            <a:blip r:embed="rId6" cstate="print"/>
            <a:stretch>
              <a:fillRect/>
            </a:stretch>
          </a:blipFill>
        </p:spPr>
        <p:txBody>
          <a:bodyPr wrap="square" lIns="0" tIns="0" rIns="0" bIns="0" rtlCol="0"/>
          <a:lstStyle/>
          <a:p>
            <a:endParaRPr/>
          </a:p>
        </p:txBody>
      </p:sp>
      <p:sp>
        <p:nvSpPr>
          <p:cNvPr id="15" name="object 15"/>
          <p:cNvSpPr/>
          <p:nvPr/>
        </p:nvSpPr>
        <p:spPr>
          <a:xfrm>
            <a:off x="3976751" y="2667000"/>
            <a:ext cx="1190409" cy="539496"/>
          </a:xfrm>
          <a:prstGeom prst="rect">
            <a:avLst/>
          </a:prstGeom>
          <a:blipFill>
            <a:blip r:embed="rId7" cstate="print"/>
            <a:stretch>
              <a:fillRect/>
            </a:stretch>
          </a:blipFill>
        </p:spPr>
        <p:txBody>
          <a:bodyPr wrap="square" lIns="0" tIns="0" rIns="0" bIns="0" rtlCol="0"/>
          <a:lstStyle/>
          <a:p>
            <a:endParaRPr/>
          </a:p>
        </p:txBody>
      </p:sp>
      <p:sp>
        <p:nvSpPr>
          <p:cNvPr id="16" name="object 16"/>
          <p:cNvSpPr/>
          <p:nvPr/>
        </p:nvSpPr>
        <p:spPr>
          <a:xfrm>
            <a:off x="5048122" y="2667000"/>
            <a:ext cx="115824" cy="539496"/>
          </a:xfrm>
          <a:prstGeom prst="rect">
            <a:avLst/>
          </a:prstGeom>
          <a:blipFill>
            <a:blip r:embed="rId8" cstate="print"/>
            <a:stretch>
              <a:fillRect/>
            </a:stretch>
          </a:blipFill>
        </p:spPr>
        <p:txBody>
          <a:bodyPr wrap="square" lIns="0" tIns="0" rIns="0" bIns="0" rtlCol="0"/>
          <a:lstStyle/>
          <a:p>
            <a:endParaRPr/>
          </a:p>
        </p:txBody>
      </p:sp>
      <p:sp>
        <p:nvSpPr>
          <p:cNvPr id="17" name="object 17"/>
          <p:cNvSpPr/>
          <p:nvPr/>
        </p:nvSpPr>
        <p:spPr>
          <a:xfrm>
            <a:off x="5273675" y="2667000"/>
            <a:ext cx="710946" cy="539496"/>
          </a:xfrm>
          <a:prstGeom prst="rect">
            <a:avLst/>
          </a:prstGeom>
          <a:blipFill>
            <a:blip r:embed="rId9" cstate="print"/>
            <a:stretch>
              <a:fillRect/>
            </a:stretch>
          </a:blipFill>
        </p:spPr>
        <p:txBody>
          <a:bodyPr wrap="square" lIns="0" tIns="0" rIns="0" bIns="0" rtlCol="0"/>
          <a:lstStyle/>
          <a:p>
            <a:endParaRPr/>
          </a:p>
        </p:txBody>
      </p:sp>
      <p:sp>
        <p:nvSpPr>
          <p:cNvPr id="18" name="object 18"/>
          <p:cNvSpPr/>
          <p:nvPr/>
        </p:nvSpPr>
        <p:spPr>
          <a:xfrm>
            <a:off x="6010021" y="2667000"/>
            <a:ext cx="471424" cy="539496"/>
          </a:xfrm>
          <a:prstGeom prst="rect">
            <a:avLst/>
          </a:prstGeom>
          <a:blipFill>
            <a:blip r:embed="rId10" cstate="print"/>
            <a:stretch>
              <a:fillRect/>
            </a:stretch>
          </a:blipFill>
        </p:spPr>
        <p:txBody>
          <a:bodyPr wrap="square" lIns="0" tIns="0" rIns="0" bIns="0" rtlCol="0"/>
          <a:lstStyle/>
          <a:p>
            <a:endParaRPr/>
          </a:p>
        </p:txBody>
      </p:sp>
      <p:sp>
        <p:nvSpPr>
          <p:cNvPr id="19" name="object 19"/>
          <p:cNvSpPr/>
          <p:nvPr/>
        </p:nvSpPr>
        <p:spPr>
          <a:xfrm>
            <a:off x="6531229" y="2667000"/>
            <a:ext cx="2416835" cy="539496"/>
          </a:xfrm>
          <a:prstGeom prst="rect">
            <a:avLst/>
          </a:prstGeom>
          <a:blipFill>
            <a:blip r:embed="rId11" cstate="print"/>
            <a:stretch>
              <a:fillRect/>
            </a:stretch>
          </a:blipFill>
        </p:spPr>
        <p:txBody>
          <a:bodyPr wrap="square" lIns="0" tIns="0" rIns="0" bIns="0" rtlCol="0"/>
          <a:lstStyle/>
          <a:p>
            <a:endParaRPr/>
          </a:p>
        </p:txBody>
      </p:sp>
      <p:sp>
        <p:nvSpPr>
          <p:cNvPr id="20" name="object 20"/>
          <p:cNvSpPr/>
          <p:nvPr/>
        </p:nvSpPr>
        <p:spPr>
          <a:xfrm>
            <a:off x="9000490" y="2667000"/>
            <a:ext cx="839419" cy="539496"/>
          </a:xfrm>
          <a:prstGeom prst="rect">
            <a:avLst/>
          </a:prstGeom>
          <a:blipFill>
            <a:blip r:embed="rId12" cstate="print"/>
            <a:stretch>
              <a:fillRect/>
            </a:stretch>
          </a:blipFill>
        </p:spPr>
        <p:txBody>
          <a:bodyPr wrap="square" lIns="0" tIns="0" rIns="0" bIns="0" rtlCol="0"/>
          <a:lstStyle/>
          <a:p>
            <a:endParaRPr/>
          </a:p>
        </p:txBody>
      </p:sp>
      <p:sp>
        <p:nvSpPr>
          <p:cNvPr id="21" name="object 21"/>
          <p:cNvSpPr/>
          <p:nvPr/>
        </p:nvSpPr>
        <p:spPr>
          <a:xfrm>
            <a:off x="9867645" y="2667000"/>
            <a:ext cx="1040155" cy="539496"/>
          </a:xfrm>
          <a:prstGeom prst="rect">
            <a:avLst/>
          </a:prstGeom>
          <a:blipFill>
            <a:blip r:embed="rId13" cstate="print"/>
            <a:stretch>
              <a:fillRect/>
            </a:stretch>
          </a:blipFill>
        </p:spPr>
        <p:txBody>
          <a:bodyPr wrap="square" lIns="0" tIns="0" rIns="0" bIns="0" rtlCol="0"/>
          <a:lstStyle/>
          <a:p>
            <a:endParaRPr/>
          </a:p>
        </p:txBody>
      </p:sp>
      <p:sp>
        <p:nvSpPr>
          <p:cNvPr id="22" name="object 22"/>
          <p:cNvSpPr/>
          <p:nvPr/>
        </p:nvSpPr>
        <p:spPr>
          <a:xfrm>
            <a:off x="1182928" y="3047695"/>
            <a:ext cx="1690751" cy="539800"/>
          </a:xfrm>
          <a:prstGeom prst="rect">
            <a:avLst/>
          </a:prstGeom>
          <a:blipFill>
            <a:blip r:embed="rId14" cstate="print"/>
            <a:stretch>
              <a:fillRect/>
            </a:stretch>
          </a:blipFill>
        </p:spPr>
        <p:txBody>
          <a:bodyPr wrap="square" lIns="0" tIns="0" rIns="0" bIns="0" rtlCol="0"/>
          <a:lstStyle/>
          <a:p>
            <a:endParaRPr/>
          </a:p>
        </p:txBody>
      </p:sp>
      <p:sp>
        <p:nvSpPr>
          <p:cNvPr id="23" name="object 23"/>
          <p:cNvSpPr/>
          <p:nvPr/>
        </p:nvSpPr>
        <p:spPr>
          <a:xfrm>
            <a:off x="2810510" y="3047695"/>
            <a:ext cx="1194142" cy="539800"/>
          </a:xfrm>
          <a:prstGeom prst="rect">
            <a:avLst/>
          </a:prstGeom>
          <a:blipFill>
            <a:blip r:embed="rId15" cstate="print"/>
            <a:stretch>
              <a:fillRect/>
            </a:stretch>
          </a:blipFill>
        </p:spPr>
        <p:txBody>
          <a:bodyPr wrap="square" lIns="0" tIns="0" rIns="0" bIns="0" rtlCol="0"/>
          <a:lstStyle/>
          <a:p>
            <a:endParaRPr/>
          </a:p>
        </p:txBody>
      </p:sp>
      <p:sp>
        <p:nvSpPr>
          <p:cNvPr id="24" name="object 24"/>
          <p:cNvSpPr/>
          <p:nvPr/>
        </p:nvSpPr>
        <p:spPr>
          <a:xfrm>
            <a:off x="3885310" y="3047695"/>
            <a:ext cx="115824" cy="539800"/>
          </a:xfrm>
          <a:prstGeom prst="rect">
            <a:avLst/>
          </a:prstGeom>
          <a:blipFill>
            <a:blip r:embed="rId8" cstate="print"/>
            <a:stretch>
              <a:fillRect/>
            </a:stretch>
          </a:blipFill>
        </p:spPr>
        <p:txBody>
          <a:bodyPr wrap="square" lIns="0" tIns="0" rIns="0" bIns="0" rtlCol="0"/>
          <a:lstStyle/>
          <a:p>
            <a:endParaRPr/>
          </a:p>
        </p:txBody>
      </p:sp>
      <p:sp>
        <p:nvSpPr>
          <p:cNvPr id="25" name="object 25"/>
          <p:cNvSpPr/>
          <p:nvPr/>
        </p:nvSpPr>
        <p:spPr>
          <a:xfrm>
            <a:off x="1182928" y="3810253"/>
            <a:ext cx="678180" cy="539495"/>
          </a:xfrm>
          <a:prstGeom prst="rect">
            <a:avLst/>
          </a:prstGeom>
          <a:blipFill>
            <a:blip r:embed="rId16" cstate="print"/>
            <a:stretch>
              <a:fillRect/>
            </a:stretch>
          </a:blipFill>
        </p:spPr>
        <p:txBody>
          <a:bodyPr wrap="square" lIns="0" tIns="0" rIns="0" bIns="0" rtlCol="0"/>
          <a:lstStyle/>
          <a:p>
            <a:endParaRPr/>
          </a:p>
        </p:txBody>
      </p:sp>
      <p:sp>
        <p:nvSpPr>
          <p:cNvPr id="26" name="object 26"/>
          <p:cNvSpPr/>
          <p:nvPr/>
        </p:nvSpPr>
        <p:spPr>
          <a:xfrm>
            <a:off x="1851914" y="3810253"/>
            <a:ext cx="8028876" cy="539495"/>
          </a:xfrm>
          <a:prstGeom prst="rect">
            <a:avLst/>
          </a:prstGeom>
          <a:blipFill>
            <a:blip r:embed="rId17" cstate="print"/>
            <a:stretch>
              <a:fillRect/>
            </a:stretch>
          </a:blipFill>
        </p:spPr>
        <p:txBody>
          <a:bodyPr wrap="square" lIns="0" tIns="0" rIns="0" bIns="0" rtlCol="0"/>
          <a:lstStyle/>
          <a:p>
            <a:endParaRPr/>
          </a:p>
        </p:txBody>
      </p:sp>
      <p:sp>
        <p:nvSpPr>
          <p:cNvPr id="27" name="object 27"/>
          <p:cNvSpPr/>
          <p:nvPr/>
        </p:nvSpPr>
        <p:spPr>
          <a:xfrm>
            <a:off x="9760966" y="3810253"/>
            <a:ext cx="115824" cy="539495"/>
          </a:xfrm>
          <a:prstGeom prst="rect">
            <a:avLst/>
          </a:prstGeom>
          <a:blipFill>
            <a:blip r:embed="rId18" cstate="print"/>
            <a:stretch>
              <a:fillRect/>
            </a:stretch>
          </a:blipFill>
        </p:spPr>
        <p:txBody>
          <a:bodyPr wrap="square" lIns="0" tIns="0" rIns="0" bIns="0" rtlCol="0"/>
          <a:lstStyle/>
          <a:p>
            <a:endParaRPr/>
          </a:p>
        </p:txBody>
      </p:sp>
      <p:sp>
        <p:nvSpPr>
          <p:cNvPr id="28" name="object 28"/>
          <p:cNvSpPr/>
          <p:nvPr/>
        </p:nvSpPr>
        <p:spPr>
          <a:xfrm>
            <a:off x="9945369" y="3810253"/>
            <a:ext cx="971143" cy="539495"/>
          </a:xfrm>
          <a:prstGeom prst="rect">
            <a:avLst/>
          </a:prstGeom>
          <a:blipFill>
            <a:blip r:embed="rId19" cstate="print"/>
            <a:stretch>
              <a:fillRect/>
            </a:stretch>
          </a:blipFill>
        </p:spPr>
        <p:txBody>
          <a:bodyPr wrap="square" lIns="0" tIns="0" rIns="0" bIns="0" rtlCol="0"/>
          <a:lstStyle/>
          <a:p>
            <a:endParaRPr/>
          </a:p>
        </p:txBody>
      </p:sp>
      <p:sp>
        <p:nvSpPr>
          <p:cNvPr id="29" name="object 29"/>
          <p:cNvSpPr/>
          <p:nvPr/>
        </p:nvSpPr>
        <p:spPr>
          <a:xfrm>
            <a:off x="1182928" y="4191330"/>
            <a:ext cx="2496261" cy="539800"/>
          </a:xfrm>
          <a:prstGeom prst="rect">
            <a:avLst/>
          </a:prstGeom>
          <a:blipFill>
            <a:blip r:embed="rId20" cstate="print"/>
            <a:stretch>
              <a:fillRect/>
            </a:stretch>
          </a:blipFill>
        </p:spPr>
        <p:txBody>
          <a:bodyPr wrap="square" lIns="0" tIns="0" rIns="0" bIns="0" rtlCol="0"/>
          <a:lstStyle/>
          <a:p>
            <a:endParaRPr/>
          </a:p>
        </p:txBody>
      </p:sp>
      <p:sp>
        <p:nvSpPr>
          <p:cNvPr id="30" name="object 30"/>
          <p:cNvSpPr/>
          <p:nvPr/>
        </p:nvSpPr>
        <p:spPr>
          <a:xfrm>
            <a:off x="3603371" y="4191330"/>
            <a:ext cx="406908" cy="539800"/>
          </a:xfrm>
          <a:prstGeom prst="rect">
            <a:avLst/>
          </a:prstGeom>
          <a:blipFill>
            <a:blip r:embed="rId21" cstate="print"/>
            <a:stretch>
              <a:fillRect/>
            </a:stretch>
          </a:blipFill>
        </p:spPr>
        <p:txBody>
          <a:bodyPr wrap="square" lIns="0" tIns="0" rIns="0" bIns="0" rtlCol="0"/>
          <a:lstStyle/>
          <a:p>
            <a:endParaRPr/>
          </a:p>
        </p:txBody>
      </p:sp>
      <p:sp>
        <p:nvSpPr>
          <p:cNvPr id="31" name="object 31"/>
          <p:cNvSpPr/>
          <p:nvPr/>
        </p:nvSpPr>
        <p:spPr>
          <a:xfrm>
            <a:off x="3955415" y="4191330"/>
            <a:ext cx="1388110" cy="539800"/>
          </a:xfrm>
          <a:prstGeom prst="rect">
            <a:avLst/>
          </a:prstGeom>
          <a:blipFill>
            <a:blip r:embed="rId22" cstate="print"/>
            <a:stretch>
              <a:fillRect/>
            </a:stretch>
          </a:blipFill>
        </p:spPr>
        <p:txBody>
          <a:bodyPr wrap="square" lIns="0" tIns="0" rIns="0" bIns="0" rtlCol="0"/>
          <a:lstStyle/>
          <a:p>
            <a:endParaRPr/>
          </a:p>
        </p:txBody>
      </p:sp>
      <p:sp>
        <p:nvSpPr>
          <p:cNvPr id="32" name="object 32"/>
          <p:cNvSpPr/>
          <p:nvPr/>
        </p:nvSpPr>
        <p:spPr>
          <a:xfrm>
            <a:off x="5295010" y="4191330"/>
            <a:ext cx="2224404" cy="539800"/>
          </a:xfrm>
          <a:prstGeom prst="rect">
            <a:avLst/>
          </a:prstGeom>
          <a:blipFill>
            <a:blip r:embed="rId23" cstate="print"/>
            <a:stretch>
              <a:fillRect/>
            </a:stretch>
          </a:blipFill>
        </p:spPr>
        <p:txBody>
          <a:bodyPr wrap="square" lIns="0" tIns="0" rIns="0" bIns="0" rtlCol="0"/>
          <a:lstStyle/>
          <a:p>
            <a:endParaRPr/>
          </a:p>
        </p:txBody>
      </p:sp>
      <p:sp>
        <p:nvSpPr>
          <p:cNvPr id="33" name="object 33"/>
          <p:cNvSpPr/>
          <p:nvPr/>
        </p:nvSpPr>
        <p:spPr>
          <a:xfrm>
            <a:off x="7463917" y="4191330"/>
            <a:ext cx="1317117" cy="539800"/>
          </a:xfrm>
          <a:prstGeom prst="rect">
            <a:avLst/>
          </a:prstGeom>
          <a:blipFill>
            <a:blip r:embed="rId24" cstate="print"/>
            <a:stretch>
              <a:fillRect/>
            </a:stretch>
          </a:blipFill>
        </p:spPr>
        <p:txBody>
          <a:bodyPr wrap="square" lIns="0" tIns="0" rIns="0" bIns="0" rtlCol="0"/>
          <a:lstStyle/>
          <a:p>
            <a:endParaRPr/>
          </a:p>
        </p:txBody>
      </p:sp>
      <p:sp>
        <p:nvSpPr>
          <p:cNvPr id="34" name="object 34"/>
          <p:cNvSpPr/>
          <p:nvPr/>
        </p:nvSpPr>
        <p:spPr>
          <a:xfrm>
            <a:off x="6527614" y="4461230"/>
            <a:ext cx="161544" cy="539800"/>
          </a:xfrm>
          <a:prstGeom prst="rect">
            <a:avLst/>
          </a:prstGeom>
          <a:blipFill>
            <a:blip r:embed="rId25" cstate="print"/>
            <a:stretch>
              <a:fillRect/>
            </a:stretch>
          </a:blipFill>
        </p:spPr>
        <p:txBody>
          <a:bodyPr wrap="square" lIns="0" tIns="0" rIns="0" bIns="0" rtlCol="0"/>
          <a:lstStyle/>
          <a:p>
            <a:endParaRPr/>
          </a:p>
        </p:txBody>
      </p:sp>
      <p:sp>
        <p:nvSpPr>
          <p:cNvPr id="35" name="object 35"/>
          <p:cNvSpPr txBox="1"/>
          <p:nvPr/>
        </p:nvSpPr>
        <p:spPr>
          <a:xfrm>
            <a:off x="718819" y="3797553"/>
            <a:ext cx="9187815" cy="1985800"/>
          </a:xfrm>
          <a:prstGeom prst="rect">
            <a:avLst/>
          </a:prstGeom>
        </p:spPr>
        <p:txBody>
          <a:bodyPr vert="horz" wrap="square" lIns="0" tIns="635" rIns="0" bIns="0" rtlCol="0">
            <a:spAutoFit/>
          </a:bodyPr>
          <a:lstStyle/>
          <a:p>
            <a:pPr>
              <a:lnSpc>
                <a:spcPct val="100000"/>
              </a:lnSpc>
              <a:spcBef>
                <a:spcPts val="5"/>
              </a:spcBef>
            </a:pPr>
            <a:endParaRPr sz="2250" dirty="0">
              <a:latin typeface="Times New Roman"/>
              <a:cs typeface="Times New Roman"/>
            </a:endParaRPr>
          </a:p>
          <a:p>
            <a:pPr marL="463550" indent="-451484">
              <a:lnSpc>
                <a:spcPct val="100000"/>
              </a:lnSpc>
              <a:buFont typeface="Arial"/>
              <a:buChar char="•"/>
              <a:tabLst>
                <a:tab pos="463550" algn="l"/>
                <a:tab pos="464184" algn="l"/>
                <a:tab pos="9174480" algn="l"/>
              </a:tabLst>
            </a:pPr>
            <a:r>
              <a:rPr sz="2500" u="heavy" spc="-5" dirty="0">
                <a:solidFill>
                  <a:srgbClr val="FF0000"/>
                </a:solidFill>
                <a:uFill>
                  <a:solidFill>
                    <a:srgbClr val="FF0000"/>
                  </a:solidFill>
                </a:uFill>
                <a:latin typeface="Times New Roman"/>
                <a:cs typeface="Times New Roman"/>
              </a:rPr>
              <a:t> </a:t>
            </a:r>
            <a:endParaRPr sz="2500" u="sng" dirty="0">
              <a:latin typeface="Times New Roman"/>
              <a:cs typeface="Times New Roman"/>
            </a:endParaRPr>
          </a:p>
          <a:p>
            <a:pPr>
              <a:lnSpc>
                <a:spcPct val="100000"/>
              </a:lnSpc>
            </a:pPr>
            <a:endParaRPr sz="2800" dirty="0">
              <a:latin typeface="Times New Roman"/>
              <a:cs typeface="Times New Roman"/>
            </a:endParaRPr>
          </a:p>
          <a:p>
            <a:pPr>
              <a:lnSpc>
                <a:spcPct val="100000"/>
              </a:lnSpc>
              <a:spcBef>
                <a:spcPts val="5"/>
              </a:spcBef>
            </a:pPr>
            <a:endParaRPr sz="2850" dirty="0">
              <a:latin typeface="Times New Roman"/>
              <a:cs typeface="Times New Roman"/>
            </a:endParaRPr>
          </a:p>
          <a:p>
            <a:pPr marL="12700">
              <a:lnSpc>
                <a:spcPct val="100000"/>
              </a:lnSpc>
              <a:spcBef>
                <a:spcPts val="5"/>
              </a:spcBef>
            </a:pPr>
            <a:r>
              <a:rPr sz="2500" spc="-5" dirty="0">
                <a:latin typeface="Arial"/>
                <a:cs typeface="Arial"/>
              </a:rPr>
              <a:t>•</a:t>
            </a:r>
            <a:endParaRPr sz="2500" dirty="0">
              <a:latin typeface="Arial"/>
              <a:cs typeface="Arial"/>
            </a:endParaRPr>
          </a:p>
        </p:txBody>
      </p:sp>
      <p:sp>
        <p:nvSpPr>
          <p:cNvPr id="36" name="object 36"/>
          <p:cNvSpPr/>
          <p:nvPr/>
        </p:nvSpPr>
        <p:spPr>
          <a:xfrm>
            <a:off x="1182928" y="4953634"/>
            <a:ext cx="1482978" cy="539495"/>
          </a:xfrm>
          <a:prstGeom prst="rect">
            <a:avLst/>
          </a:prstGeom>
          <a:blipFill>
            <a:blip r:embed="rId26" cstate="print"/>
            <a:stretch>
              <a:fillRect/>
            </a:stretch>
          </a:blipFill>
        </p:spPr>
        <p:txBody>
          <a:bodyPr wrap="square" lIns="0" tIns="0" rIns="0" bIns="0" rtlCol="0"/>
          <a:lstStyle/>
          <a:p>
            <a:endParaRPr/>
          </a:p>
        </p:txBody>
      </p:sp>
      <p:sp>
        <p:nvSpPr>
          <p:cNvPr id="37" name="object 37"/>
          <p:cNvSpPr/>
          <p:nvPr/>
        </p:nvSpPr>
        <p:spPr>
          <a:xfrm>
            <a:off x="2618485" y="4953634"/>
            <a:ext cx="6027648" cy="539495"/>
          </a:xfrm>
          <a:prstGeom prst="rect">
            <a:avLst/>
          </a:prstGeom>
          <a:blipFill>
            <a:blip r:embed="rId27" cstate="print"/>
            <a:stretch>
              <a:fillRect/>
            </a:stretch>
          </a:blipFill>
        </p:spPr>
        <p:txBody>
          <a:bodyPr wrap="square" lIns="0" tIns="0" rIns="0" bIns="0" rtlCol="0"/>
          <a:lstStyle/>
          <a:p>
            <a:endParaRPr/>
          </a:p>
        </p:txBody>
      </p:sp>
      <p:sp>
        <p:nvSpPr>
          <p:cNvPr id="38" name="object 38"/>
          <p:cNvSpPr/>
          <p:nvPr/>
        </p:nvSpPr>
        <p:spPr>
          <a:xfrm>
            <a:off x="8599678" y="4953634"/>
            <a:ext cx="2240051" cy="539495"/>
          </a:xfrm>
          <a:prstGeom prst="rect">
            <a:avLst/>
          </a:prstGeom>
          <a:blipFill>
            <a:blip r:embed="rId28" cstate="print"/>
            <a:stretch>
              <a:fillRect/>
            </a:stretch>
          </a:blipFill>
        </p:spPr>
        <p:txBody>
          <a:bodyPr wrap="square" lIns="0" tIns="0" rIns="0" bIns="0" rtlCol="0"/>
          <a:lstStyle/>
          <a:p>
            <a:endParaRPr/>
          </a:p>
        </p:txBody>
      </p:sp>
      <p:sp>
        <p:nvSpPr>
          <p:cNvPr id="39" name="object 39"/>
          <p:cNvSpPr/>
          <p:nvPr/>
        </p:nvSpPr>
        <p:spPr>
          <a:xfrm>
            <a:off x="10719816" y="4953634"/>
            <a:ext cx="115824" cy="539495"/>
          </a:xfrm>
          <a:prstGeom prst="rect">
            <a:avLst/>
          </a:prstGeom>
          <a:blipFill>
            <a:blip r:embed="rId18" cstate="print"/>
            <a:stretch>
              <a:fillRect/>
            </a:stretch>
          </a:blipFill>
        </p:spPr>
        <p:txBody>
          <a:bodyPr wrap="square" lIns="0" tIns="0" rIns="0" bIns="0" rtlCol="0"/>
          <a:lstStyle/>
          <a:p>
            <a:endParaRPr/>
          </a:p>
        </p:txBody>
      </p:sp>
      <p:sp>
        <p:nvSpPr>
          <p:cNvPr id="40" name="object 40"/>
          <p:cNvSpPr/>
          <p:nvPr/>
        </p:nvSpPr>
        <p:spPr>
          <a:xfrm>
            <a:off x="1182928" y="5334609"/>
            <a:ext cx="1284097" cy="539800"/>
          </a:xfrm>
          <a:prstGeom prst="rect">
            <a:avLst/>
          </a:prstGeom>
          <a:blipFill>
            <a:blip r:embed="rId29" cstate="print"/>
            <a:stretch>
              <a:fillRect/>
            </a:stretch>
          </a:blipFill>
        </p:spPr>
        <p:txBody>
          <a:bodyPr wrap="square" lIns="0" tIns="0" rIns="0" bIns="0" rtlCol="0"/>
          <a:lstStyle/>
          <a:p>
            <a:endParaRPr/>
          </a:p>
        </p:txBody>
      </p:sp>
      <p:sp>
        <p:nvSpPr>
          <p:cNvPr id="41" name="object 41"/>
          <p:cNvSpPr/>
          <p:nvPr/>
        </p:nvSpPr>
        <p:spPr>
          <a:xfrm>
            <a:off x="1182624" y="5682246"/>
            <a:ext cx="9593580" cy="0"/>
          </a:xfrm>
          <a:custGeom>
            <a:avLst/>
            <a:gdLst/>
            <a:ahLst/>
            <a:cxnLst/>
            <a:rect l="l" t="t" r="r" b="b"/>
            <a:pathLst>
              <a:path w="9593580">
                <a:moveTo>
                  <a:pt x="0" y="0"/>
                </a:moveTo>
                <a:lnTo>
                  <a:pt x="9593580" y="0"/>
                </a:lnTo>
              </a:path>
            </a:pathLst>
          </a:custGeom>
          <a:ln w="15240">
            <a:solidFill>
              <a:srgbClr val="000000"/>
            </a:solidFill>
          </a:ln>
        </p:spPr>
        <p:txBody>
          <a:bodyPr wrap="square" lIns="0" tIns="0" rIns="0" bIns="0" rtlCol="0"/>
          <a:lstStyle/>
          <a:p>
            <a:endParaRPr/>
          </a:p>
        </p:txBody>
      </p:sp>
      <p:sp>
        <p:nvSpPr>
          <p:cNvPr id="42" name="object 42"/>
          <p:cNvSpPr/>
          <p:nvPr/>
        </p:nvSpPr>
        <p:spPr>
          <a:xfrm>
            <a:off x="2507233" y="5334609"/>
            <a:ext cx="1514220" cy="539800"/>
          </a:xfrm>
          <a:prstGeom prst="rect">
            <a:avLst/>
          </a:prstGeom>
          <a:blipFill>
            <a:blip r:embed="rId30" cstate="print"/>
            <a:stretch>
              <a:fillRect/>
            </a:stretch>
          </a:blipFill>
        </p:spPr>
        <p:txBody>
          <a:bodyPr wrap="square" lIns="0" tIns="0" rIns="0" bIns="0" rtlCol="0"/>
          <a:lstStyle/>
          <a:p>
            <a:endParaRPr/>
          </a:p>
        </p:txBody>
      </p:sp>
      <p:sp>
        <p:nvSpPr>
          <p:cNvPr id="43" name="object 43"/>
          <p:cNvSpPr/>
          <p:nvPr/>
        </p:nvSpPr>
        <p:spPr>
          <a:xfrm>
            <a:off x="4051427" y="5334609"/>
            <a:ext cx="1442720" cy="539800"/>
          </a:xfrm>
          <a:prstGeom prst="rect">
            <a:avLst/>
          </a:prstGeom>
          <a:blipFill>
            <a:blip r:embed="rId31" cstate="print"/>
            <a:stretch>
              <a:fillRect/>
            </a:stretch>
          </a:blipFill>
        </p:spPr>
        <p:txBody>
          <a:bodyPr wrap="square" lIns="0" tIns="0" rIns="0" bIns="0" rtlCol="0"/>
          <a:lstStyle/>
          <a:p>
            <a:endParaRPr/>
          </a:p>
        </p:txBody>
      </p:sp>
      <p:sp>
        <p:nvSpPr>
          <p:cNvPr id="44" name="object 44"/>
          <p:cNvSpPr/>
          <p:nvPr/>
        </p:nvSpPr>
        <p:spPr>
          <a:xfrm>
            <a:off x="5531230" y="5334609"/>
            <a:ext cx="680465" cy="539800"/>
          </a:xfrm>
          <a:prstGeom prst="rect">
            <a:avLst/>
          </a:prstGeom>
          <a:blipFill>
            <a:blip r:embed="rId32" cstate="print"/>
            <a:stretch>
              <a:fillRect/>
            </a:stretch>
          </a:blipFill>
        </p:spPr>
        <p:txBody>
          <a:bodyPr wrap="square" lIns="0" tIns="0" rIns="0" bIns="0" rtlCol="0"/>
          <a:lstStyle/>
          <a:p>
            <a:endParaRPr/>
          </a:p>
        </p:txBody>
      </p:sp>
      <p:sp>
        <p:nvSpPr>
          <p:cNvPr id="45" name="object 45"/>
          <p:cNvSpPr/>
          <p:nvPr/>
        </p:nvSpPr>
        <p:spPr>
          <a:xfrm>
            <a:off x="6258433" y="5334609"/>
            <a:ext cx="471423" cy="539800"/>
          </a:xfrm>
          <a:prstGeom prst="rect">
            <a:avLst/>
          </a:prstGeom>
          <a:blipFill>
            <a:blip r:embed="rId10" cstate="print"/>
            <a:stretch>
              <a:fillRect/>
            </a:stretch>
          </a:blipFill>
        </p:spPr>
        <p:txBody>
          <a:bodyPr wrap="square" lIns="0" tIns="0" rIns="0" bIns="0" rtlCol="0"/>
          <a:lstStyle/>
          <a:p>
            <a:endParaRPr/>
          </a:p>
        </p:txBody>
      </p:sp>
      <p:sp>
        <p:nvSpPr>
          <p:cNvPr id="46" name="object 46"/>
          <p:cNvSpPr/>
          <p:nvPr/>
        </p:nvSpPr>
        <p:spPr>
          <a:xfrm>
            <a:off x="6794881" y="5334609"/>
            <a:ext cx="546734" cy="539800"/>
          </a:xfrm>
          <a:prstGeom prst="rect">
            <a:avLst/>
          </a:prstGeom>
          <a:blipFill>
            <a:blip r:embed="rId33" cstate="print"/>
            <a:stretch>
              <a:fillRect/>
            </a:stretch>
          </a:blipFill>
        </p:spPr>
        <p:txBody>
          <a:bodyPr wrap="square" lIns="0" tIns="0" rIns="0" bIns="0" rtlCol="0"/>
          <a:lstStyle/>
          <a:p>
            <a:endParaRPr/>
          </a:p>
        </p:txBody>
      </p:sp>
      <p:sp>
        <p:nvSpPr>
          <p:cNvPr id="47" name="object 47"/>
          <p:cNvSpPr/>
          <p:nvPr/>
        </p:nvSpPr>
        <p:spPr>
          <a:xfrm>
            <a:off x="7415148" y="5334609"/>
            <a:ext cx="1154201" cy="539800"/>
          </a:xfrm>
          <a:prstGeom prst="rect">
            <a:avLst/>
          </a:prstGeom>
          <a:blipFill>
            <a:blip r:embed="rId34" cstate="print"/>
            <a:stretch>
              <a:fillRect/>
            </a:stretch>
          </a:blipFill>
        </p:spPr>
        <p:txBody>
          <a:bodyPr wrap="square" lIns="0" tIns="0" rIns="0" bIns="0" rtlCol="0"/>
          <a:lstStyle/>
          <a:p>
            <a:endParaRPr/>
          </a:p>
        </p:txBody>
      </p:sp>
      <p:sp>
        <p:nvSpPr>
          <p:cNvPr id="48" name="object 48"/>
          <p:cNvSpPr/>
          <p:nvPr/>
        </p:nvSpPr>
        <p:spPr>
          <a:xfrm>
            <a:off x="8624061" y="5334609"/>
            <a:ext cx="1029347" cy="539800"/>
          </a:xfrm>
          <a:prstGeom prst="rect">
            <a:avLst/>
          </a:prstGeom>
          <a:blipFill>
            <a:blip r:embed="rId35" cstate="print"/>
            <a:stretch>
              <a:fillRect/>
            </a:stretch>
          </a:blipFill>
        </p:spPr>
        <p:txBody>
          <a:bodyPr wrap="square" lIns="0" tIns="0" rIns="0" bIns="0" rtlCol="0"/>
          <a:lstStyle/>
          <a:p>
            <a:endParaRPr/>
          </a:p>
        </p:txBody>
      </p:sp>
      <p:sp>
        <p:nvSpPr>
          <p:cNvPr id="49" name="object 49"/>
          <p:cNvSpPr/>
          <p:nvPr/>
        </p:nvSpPr>
        <p:spPr>
          <a:xfrm>
            <a:off x="9706102" y="5334609"/>
            <a:ext cx="1205636" cy="539800"/>
          </a:xfrm>
          <a:prstGeom prst="rect">
            <a:avLst/>
          </a:prstGeom>
          <a:blipFill>
            <a:blip r:embed="rId36" cstate="print"/>
            <a:stretch>
              <a:fillRect/>
            </a:stretch>
          </a:blipFill>
        </p:spPr>
        <p:txBody>
          <a:bodyPr wrap="square" lIns="0" tIns="0" rIns="0" bIns="0" rtlCol="0"/>
          <a:lstStyle/>
          <a:p>
            <a:endParaRPr/>
          </a:p>
        </p:txBody>
      </p:sp>
      <p:sp>
        <p:nvSpPr>
          <p:cNvPr id="50" name="object 50"/>
          <p:cNvSpPr/>
          <p:nvPr/>
        </p:nvSpPr>
        <p:spPr>
          <a:xfrm>
            <a:off x="1182928" y="5715304"/>
            <a:ext cx="1690751" cy="539800"/>
          </a:xfrm>
          <a:prstGeom prst="rect">
            <a:avLst/>
          </a:prstGeom>
          <a:blipFill>
            <a:blip r:embed="rId14" cstate="print"/>
            <a:stretch>
              <a:fillRect/>
            </a:stretch>
          </a:blipFill>
        </p:spPr>
        <p:txBody>
          <a:bodyPr wrap="square" lIns="0" tIns="0" rIns="0" bIns="0" rtlCol="0"/>
          <a:lstStyle/>
          <a:p>
            <a:endParaRPr/>
          </a:p>
        </p:txBody>
      </p:sp>
      <p:sp>
        <p:nvSpPr>
          <p:cNvPr id="51" name="object 51"/>
          <p:cNvSpPr/>
          <p:nvPr/>
        </p:nvSpPr>
        <p:spPr>
          <a:xfrm>
            <a:off x="1182624" y="6063246"/>
            <a:ext cx="2783205" cy="0"/>
          </a:xfrm>
          <a:custGeom>
            <a:avLst/>
            <a:gdLst/>
            <a:ahLst/>
            <a:cxnLst/>
            <a:rect l="l" t="t" r="r" b="b"/>
            <a:pathLst>
              <a:path w="2783204">
                <a:moveTo>
                  <a:pt x="0" y="0"/>
                </a:moveTo>
                <a:lnTo>
                  <a:pt x="2782824" y="0"/>
                </a:lnTo>
              </a:path>
            </a:pathLst>
          </a:custGeom>
          <a:ln w="15240">
            <a:solidFill>
              <a:srgbClr val="000000"/>
            </a:solidFill>
          </a:ln>
        </p:spPr>
        <p:txBody>
          <a:bodyPr wrap="square" lIns="0" tIns="0" rIns="0" bIns="0" rtlCol="0"/>
          <a:lstStyle/>
          <a:p>
            <a:endParaRPr/>
          </a:p>
        </p:txBody>
      </p:sp>
      <p:sp>
        <p:nvSpPr>
          <p:cNvPr id="52" name="object 52"/>
          <p:cNvSpPr/>
          <p:nvPr/>
        </p:nvSpPr>
        <p:spPr>
          <a:xfrm>
            <a:off x="2810510" y="5715304"/>
            <a:ext cx="1194142" cy="539800"/>
          </a:xfrm>
          <a:prstGeom prst="rect">
            <a:avLst/>
          </a:prstGeom>
          <a:blipFill>
            <a:blip r:embed="rId15" cstate="print"/>
            <a:stretch>
              <a:fillRect/>
            </a:stretch>
          </a:blipFill>
        </p:spPr>
        <p:txBody>
          <a:bodyPr wrap="square" lIns="0" tIns="0" rIns="0" bIns="0" rtlCol="0"/>
          <a:lstStyle/>
          <a:p>
            <a:endParaRPr/>
          </a:p>
        </p:txBody>
      </p:sp>
      <p:sp>
        <p:nvSpPr>
          <p:cNvPr id="53" name="object 53"/>
          <p:cNvSpPr/>
          <p:nvPr/>
        </p:nvSpPr>
        <p:spPr>
          <a:xfrm>
            <a:off x="3885310" y="5715304"/>
            <a:ext cx="161544" cy="539800"/>
          </a:xfrm>
          <a:prstGeom prst="rect">
            <a:avLst/>
          </a:prstGeom>
          <a:blipFill>
            <a:blip r:embed="rId37" cstate="print"/>
            <a:stretch>
              <a:fillRect/>
            </a:stretch>
          </a:blipFill>
        </p:spPr>
        <p:txBody>
          <a:bodyPr wrap="square" lIns="0" tIns="0" rIns="0" bIns="0" rtlCol="0"/>
          <a:lstStyle/>
          <a:p>
            <a:endParaRPr/>
          </a:p>
        </p:txBody>
      </p:sp>
      <p:sp>
        <p:nvSpPr>
          <p:cNvPr id="2" name="Metin kutusu 1"/>
          <p:cNvSpPr txBox="1"/>
          <p:nvPr/>
        </p:nvSpPr>
        <p:spPr>
          <a:xfrm>
            <a:off x="1178535" y="1130045"/>
            <a:ext cx="10022865" cy="892552"/>
          </a:xfrm>
          <a:prstGeom prst="rect">
            <a:avLst/>
          </a:prstGeom>
          <a:noFill/>
        </p:spPr>
        <p:txBody>
          <a:bodyPr wrap="square" rtlCol="0">
            <a:spAutoFit/>
          </a:bodyPr>
          <a:lstStyle/>
          <a:p>
            <a:r>
              <a:rPr lang="tr-TR" sz="2600" dirty="0">
                <a:latin typeface="Times New Roman" panose="02020603050405020304" pitchFamily="18" charset="0"/>
                <a:cs typeface="Times New Roman" panose="02020603050405020304" pitchFamily="18" charset="0"/>
              </a:rPr>
              <a:t>Yarışmaya her öğrenci yalnızca </a:t>
            </a:r>
            <a:r>
              <a:rPr lang="tr-TR" sz="2600" dirty="0">
                <a:solidFill>
                  <a:srgbClr val="FF0000"/>
                </a:solidFill>
                <a:latin typeface="Times New Roman" panose="02020603050405020304" pitchFamily="18" charset="0"/>
                <a:cs typeface="Times New Roman" panose="02020603050405020304" pitchFamily="18" charset="0"/>
              </a:rPr>
              <a:t>bir proje </a:t>
            </a:r>
            <a:r>
              <a:rPr lang="tr-TR" sz="2600" dirty="0">
                <a:latin typeface="Times New Roman" panose="02020603050405020304" pitchFamily="18" charset="0"/>
                <a:cs typeface="Times New Roman" panose="02020603050405020304" pitchFamily="18" charset="0"/>
              </a:rPr>
              <a:t>ile katılabilir ve her proje </a:t>
            </a:r>
            <a:r>
              <a:rPr lang="tr-TR" sz="2600" dirty="0">
                <a:solidFill>
                  <a:srgbClr val="FF0000"/>
                </a:solidFill>
                <a:latin typeface="Times New Roman" panose="02020603050405020304" pitchFamily="18" charset="0"/>
                <a:cs typeface="Times New Roman" panose="02020603050405020304" pitchFamily="18" charset="0"/>
              </a:rPr>
              <a:t>en çok üç öğrenci</a:t>
            </a:r>
            <a:r>
              <a:rPr lang="tr-TR" sz="2600" dirty="0">
                <a:latin typeface="Times New Roman" panose="02020603050405020304" pitchFamily="18" charset="0"/>
                <a:cs typeface="Times New Roman" panose="02020603050405020304" pitchFamily="18" charset="0"/>
              </a:rPr>
              <a:t> tarafından hazırlanır. </a:t>
            </a:r>
          </a:p>
        </p:txBody>
      </p:sp>
      <p:sp>
        <p:nvSpPr>
          <p:cNvPr id="3" name="Metin kutusu 2"/>
          <p:cNvSpPr txBox="1"/>
          <p:nvPr/>
        </p:nvSpPr>
        <p:spPr>
          <a:xfrm>
            <a:off x="2507233" y="259617"/>
            <a:ext cx="8077200" cy="584775"/>
          </a:xfrm>
          <a:prstGeom prst="rect">
            <a:avLst/>
          </a:prstGeom>
          <a:noFill/>
        </p:spPr>
        <p:txBody>
          <a:bodyPr wrap="square" rtlCol="0">
            <a:spAutoFit/>
          </a:bodyPr>
          <a:lstStyle/>
          <a:p>
            <a:r>
              <a:rPr lang="tr-TR" sz="3200" b="1" dirty="0">
                <a:solidFill>
                  <a:srgbClr val="C00000"/>
                </a:solidFill>
                <a:latin typeface="Times New Roman" panose="02020603050405020304" pitchFamily="18" charset="0"/>
                <a:cs typeface="Times New Roman" panose="02020603050405020304" pitchFamily="18" charset="0"/>
              </a:rPr>
              <a:t>ÖĞRENCİ VE DANIŞMAN SAYILARI</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561746" y="762965"/>
            <a:ext cx="1668399" cy="605332"/>
          </a:xfrm>
          <a:prstGeom prst="rect">
            <a:avLst/>
          </a:prstGeom>
          <a:blipFill>
            <a:blip r:embed="rId2" cstate="print"/>
            <a:stretch>
              <a:fillRect/>
            </a:stretch>
          </a:blipFill>
        </p:spPr>
        <p:txBody>
          <a:bodyPr wrap="square" lIns="0" tIns="0" rIns="0" bIns="0" rtlCol="0"/>
          <a:lstStyle/>
          <a:p>
            <a:endParaRPr dirty="0">
              <a:latin typeface="Times New Roman" panose="02020603050405020304" pitchFamily="18" charset="0"/>
              <a:cs typeface="Times New Roman" panose="02020603050405020304" pitchFamily="18" charset="0"/>
            </a:endParaRPr>
          </a:p>
        </p:txBody>
      </p:sp>
      <p:sp>
        <p:nvSpPr>
          <p:cNvPr id="4" name="object 4"/>
          <p:cNvSpPr/>
          <p:nvPr/>
        </p:nvSpPr>
        <p:spPr>
          <a:xfrm>
            <a:off x="2401570" y="762965"/>
            <a:ext cx="874166" cy="605332"/>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401061" y="1154683"/>
            <a:ext cx="4133215" cy="0"/>
          </a:xfrm>
          <a:custGeom>
            <a:avLst/>
            <a:gdLst/>
            <a:ahLst/>
            <a:cxnLst/>
            <a:rect l="l" t="t" r="r" b="b"/>
            <a:pathLst>
              <a:path w="4133215">
                <a:moveTo>
                  <a:pt x="0" y="0"/>
                </a:moveTo>
                <a:lnTo>
                  <a:pt x="4133088" y="0"/>
                </a:lnTo>
              </a:path>
            </a:pathLst>
          </a:custGeom>
          <a:ln w="18287">
            <a:solidFill>
              <a:srgbClr val="0462C1"/>
            </a:solidFill>
          </a:ln>
        </p:spPr>
        <p:txBody>
          <a:bodyPr wrap="square" lIns="0" tIns="0" rIns="0" bIns="0" rtlCol="0"/>
          <a:lstStyle/>
          <a:p>
            <a:endParaRPr/>
          </a:p>
        </p:txBody>
      </p:sp>
      <p:sp>
        <p:nvSpPr>
          <p:cNvPr id="6" name="object 6"/>
          <p:cNvSpPr/>
          <p:nvPr/>
        </p:nvSpPr>
        <p:spPr>
          <a:xfrm>
            <a:off x="3130042" y="762965"/>
            <a:ext cx="179831" cy="60533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3219957" y="762965"/>
            <a:ext cx="374904" cy="605332"/>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3469894" y="762965"/>
            <a:ext cx="301751" cy="605332"/>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3620770" y="762965"/>
            <a:ext cx="286512" cy="605332"/>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764026" y="762965"/>
            <a:ext cx="934885" cy="605332"/>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4543044" y="762965"/>
            <a:ext cx="179832" cy="605332"/>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4632959" y="762965"/>
            <a:ext cx="1151267" cy="605332"/>
          </a:xfrm>
          <a:prstGeom prst="rect">
            <a:avLst/>
          </a:prstGeom>
          <a:blipFill>
            <a:blip r:embed="rId10" cstate="print"/>
            <a:stretch>
              <a:fillRect/>
            </a:stretch>
          </a:blipFill>
        </p:spPr>
        <p:txBody>
          <a:bodyPr wrap="square" lIns="0" tIns="0" rIns="0" bIns="0" rtlCol="0"/>
          <a:lstStyle/>
          <a:p>
            <a:endParaRPr/>
          </a:p>
        </p:txBody>
      </p:sp>
      <p:sp>
        <p:nvSpPr>
          <p:cNvPr id="13" name="object 13"/>
          <p:cNvSpPr/>
          <p:nvPr/>
        </p:nvSpPr>
        <p:spPr>
          <a:xfrm>
            <a:off x="5640323" y="762965"/>
            <a:ext cx="182879" cy="605332"/>
          </a:xfrm>
          <a:prstGeom prst="rect">
            <a:avLst/>
          </a:prstGeom>
          <a:blipFill>
            <a:blip r:embed="rId11" cstate="print"/>
            <a:stretch>
              <a:fillRect/>
            </a:stretch>
          </a:blipFill>
        </p:spPr>
        <p:txBody>
          <a:bodyPr wrap="square" lIns="0" tIns="0" rIns="0" bIns="0" rtlCol="0"/>
          <a:lstStyle/>
          <a:p>
            <a:endParaRPr/>
          </a:p>
        </p:txBody>
      </p:sp>
      <p:sp>
        <p:nvSpPr>
          <p:cNvPr id="14" name="object 14"/>
          <p:cNvSpPr/>
          <p:nvPr/>
        </p:nvSpPr>
        <p:spPr>
          <a:xfrm>
            <a:off x="5731764" y="762965"/>
            <a:ext cx="638048" cy="605332"/>
          </a:xfrm>
          <a:prstGeom prst="rect">
            <a:avLst/>
          </a:prstGeom>
          <a:blipFill>
            <a:blip r:embed="rId12" cstate="print"/>
            <a:stretch>
              <a:fillRect/>
            </a:stretch>
          </a:blipFill>
        </p:spPr>
        <p:txBody>
          <a:bodyPr wrap="square" lIns="0" tIns="0" rIns="0" bIns="0" rtlCol="0"/>
          <a:lstStyle/>
          <a:p>
            <a:endParaRPr/>
          </a:p>
        </p:txBody>
      </p:sp>
      <p:sp>
        <p:nvSpPr>
          <p:cNvPr id="15" name="object 15"/>
          <p:cNvSpPr/>
          <p:nvPr/>
        </p:nvSpPr>
        <p:spPr>
          <a:xfrm>
            <a:off x="6210300" y="762965"/>
            <a:ext cx="179832" cy="605332"/>
          </a:xfrm>
          <a:prstGeom prst="rect">
            <a:avLst/>
          </a:prstGeom>
          <a:blipFill>
            <a:blip r:embed="rId9" cstate="print"/>
            <a:stretch>
              <a:fillRect/>
            </a:stretch>
          </a:blipFill>
        </p:spPr>
        <p:txBody>
          <a:bodyPr wrap="square" lIns="0" tIns="0" rIns="0" bIns="0" rtlCol="0"/>
          <a:lstStyle/>
          <a:p>
            <a:endParaRPr/>
          </a:p>
        </p:txBody>
      </p:sp>
      <p:sp>
        <p:nvSpPr>
          <p:cNvPr id="16" name="object 16"/>
          <p:cNvSpPr/>
          <p:nvPr/>
        </p:nvSpPr>
        <p:spPr>
          <a:xfrm>
            <a:off x="6300215" y="762965"/>
            <a:ext cx="352501" cy="605332"/>
          </a:xfrm>
          <a:prstGeom prst="rect">
            <a:avLst/>
          </a:prstGeom>
          <a:blipFill>
            <a:blip r:embed="rId13" cstate="print"/>
            <a:stretch>
              <a:fillRect/>
            </a:stretch>
          </a:blipFill>
        </p:spPr>
        <p:txBody>
          <a:bodyPr wrap="square" lIns="0" tIns="0" rIns="0" bIns="0" rtlCol="0"/>
          <a:lstStyle/>
          <a:p>
            <a:endParaRPr/>
          </a:p>
        </p:txBody>
      </p:sp>
      <p:sp>
        <p:nvSpPr>
          <p:cNvPr id="17" name="object 17"/>
          <p:cNvSpPr/>
          <p:nvPr/>
        </p:nvSpPr>
        <p:spPr>
          <a:xfrm>
            <a:off x="6859778" y="762965"/>
            <a:ext cx="1694814" cy="605332"/>
          </a:xfrm>
          <a:prstGeom prst="rect">
            <a:avLst/>
          </a:prstGeom>
          <a:blipFill>
            <a:blip r:embed="rId14" cstate="print"/>
            <a:stretch>
              <a:fillRect/>
            </a:stretch>
          </a:blipFill>
        </p:spPr>
        <p:txBody>
          <a:bodyPr wrap="square" lIns="0" tIns="0" rIns="0" bIns="0" rtlCol="0"/>
          <a:lstStyle/>
          <a:p>
            <a:endParaRPr/>
          </a:p>
        </p:txBody>
      </p:sp>
      <p:sp>
        <p:nvSpPr>
          <p:cNvPr id="18" name="object 18"/>
          <p:cNvSpPr/>
          <p:nvPr/>
        </p:nvSpPr>
        <p:spPr>
          <a:xfrm>
            <a:off x="8723630" y="762965"/>
            <a:ext cx="1448180" cy="605332"/>
          </a:xfrm>
          <a:prstGeom prst="rect">
            <a:avLst/>
          </a:prstGeom>
          <a:blipFill>
            <a:blip r:embed="rId15" cstate="print"/>
            <a:stretch>
              <a:fillRect/>
            </a:stretch>
          </a:blipFill>
        </p:spPr>
        <p:txBody>
          <a:bodyPr wrap="square" lIns="0" tIns="0" rIns="0" bIns="0" rtlCol="0"/>
          <a:lstStyle/>
          <a:p>
            <a:endParaRPr/>
          </a:p>
        </p:txBody>
      </p:sp>
      <p:sp>
        <p:nvSpPr>
          <p:cNvPr id="19" name="object 19"/>
          <p:cNvSpPr/>
          <p:nvPr/>
        </p:nvSpPr>
        <p:spPr>
          <a:xfrm>
            <a:off x="10351643" y="762965"/>
            <a:ext cx="1017371" cy="605332"/>
          </a:xfrm>
          <a:prstGeom prst="rect">
            <a:avLst/>
          </a:prstGeom>
          <a:blipFill>
            <a:blip r:embed="rId16" cstate="print"/>
            <a:stretch>
              <a:fillRect/>
            </a:stretch>
          </a:blipFill>
        </p:spPr>
        <p:txBody>
          <a:bodyPr wrap="square" lIns="0" tIns="0" rIns="0" bIns="0" rtlCol="0"/>
          <a:lstStyle/>
          <a:p>
            <a:endParaRPr/>
          </a:p>
        </p:txBody>
      </p:sp>
      <p:sp>
        <p:nvSpPr>
          <p:cNvPr id="20" name="object 20"/>
          <p:cNvSpPr/>
          <p:nvPr/>
        </p:nvSpPr>
        <p:spPr>
          <a:xfrm>
            <a:off x="561746" y="1190244"/>
            <a:ext cx="992771" cy="605027"/>
          </a:xfrm>
          <a:prstGeom prst="rect">
            <a:avLst/>
          </a:prstGeom>
          <a:blipFill>
            <a:blip r:embed="rId17" cstate="print"/>
            <a:stretch>
              <a:fillRect/>
            </a:stretch>
          </a:blipFill>
        </p:spPr>
        <p:txBody>
          <a:bodyPr wrap="square" lIns="0" tIns="0" rIns="0" bIns="0" rtlCol="0"/>
          <a:lstStyle/>
          <a:p>
            <a:endParaRPr/>
          </a:p>
        </p:txBody>
      </p:sp>
      <p:sp>
        <p:nvSpPr>
          <p:cNvPr id="21" name="object 21"/>
          <p:cNvSpPr/>
          <p:nvPr/>
        </p:nvSpPr>
        <p:spPr>
          <a:xfrm>
            <a:off x="1430400" y="1190244"/>
            <a:ext cx="134112" cy="605027"/>
          </a:xfrm>
          <a:prstGeom prst="rect">
            <a:avLst/>
          </a:prstGeom>
          <a:blipFill>
            <a:blip r:embed="rId18" cstate="print"/>
            <a:stretch>
              <a:fillRect/>
            </a:stretch>
          </a:blipFill>
        </p:spPr>
        <p:txBody>
          <a:bodyPr wrap="square" lIns="0" tIns="0" rIns="0" bIns="0" rtlCol="0"/>
          <a:lstStyle/>
          <a:p>
            <a:endParaRPr/>
          </a:p>
        </p:txBody>
      </p:sp>
      <p:sp>
        <p:nvSpPr>
          <p:cNvPr id="22" name="object 22"/>
          <p:cNvSpPr/>
          <p:nvPr/>
        </p:nvSpPr>
        <p:spPr>
          <a:xfrm>
            <a:off x="1948560" y="1190244"/>
            <a:ext cx="1372869" cy="605027"/>
          </a:xfrm>
          <a:prstGeom prst="rect">
            <a:avLst/>
          </a:prstGeom>
          <a:blipFill>
            <a:blip r:embed="rId19" cstate="print"/>
            <a:stretch>
              <a:fillRect/>
            </a:stretch>
          </a:blipFill>
        </p:spPr>
        <p:txBody>
          <a:bodyPr wrap="square" lIns="0" tIns="0" rIns="0" bIns="0" rtlCol="0"/>
          <a:lstStyle/>
          <a:p>
            <a:endParaRPr/>
          </a:p>
        </p:txBody>
      </p:sp>
      <p:sp>
        <p:nvSpPr>
          <p:cNvPr id="23" name="object 23"/>
          <p:cNvSpPr/>
          <p:nvPr/>
        </p:nvSpPr>
        <p:spPr>
          <a:xfrm>
            <a:off x="3599434" y="1190244"/>
            <a:ext cx="1079360" cy="605027"/>
          </a:xfrm>
          <a:prstGeom prst="rect">
            <a:avLst/>
          </a:prstGeom>
          <a:blipFill>
            <a:blip r:embed="rId20" cstate="print"/>
            <a:stretch>
              <a:fillRect/>
            </a:stretch>
          </a:blipFill>
        </p:spPr>
        <p:txBody>
          <a:bodyPr wrap="square" lIns="0" tIns="0" rIns="0" bIns="0" rtlCol="0"/>
          <a:lstStyle/>
          <a:p>
            <a:endParaRPr/>
          </a:p>
        </p:txBody>
      </p:sp>
      <p:sp>
        <p:nvSpPr>
          <p:cNvPr id="24" name="object 24"/>
          <p:cNvSpPr/>
          <p:nvPr/>
        </p:nvSpPr>
        <p:spPr>
          <a:xfrm>
            <a:off x="4948428" y="1190244"/>
            <a:ext cx="1011326" cy="605027"/>
          </a:xfrm>
          <a:prstGeom prst="rect">
            <a:avLst/>
          </a:prstGeom>
          <a:blipFill>
            <a:blip r:embed="rId21" cstate="print"/>
            <a:stretch>
              <a:fillRect/>
            </a:stretch>
          </a:blipFill>
        </p:spPr>
        <p:txBody>
          <a:bodyPr wrap="square" lIns="0" tIns="0" rIns="0" bIns="0" rtlCol="0"/>
          <a:lstStyle/>
          <a:p>
            <a:endParaRPr/>
          </a:p>
        </p:txBody>
      </p:sp>
      <p:sp>
        <p:nvSpPr>
          <p:cNvPr id="25" name="object 25"/>
          <p:cNvSpPr/>
          <p:nvPr/>
        </p:nvSpPr>
        <p:spPr>
          <a:xfrm>
            <a:off x="6240779" y="1190244"/>
            <a:ext cx="2790317" cy="605027"/>
          </a:xfrm>
          <a:prstGeom prst="rect">
            <a:avLst/>
          </a:prstGeom>
          <a:blipFill>
            <a:blip r:embed="rId22" cstate="print"/>
            <a:stretch>
              <a:fillRect/>
            </a:stretch>
          </a:blipFill>
        </p:spPr>
        <p:txBody>
          <a:bodyPr wrap="square" lIns="0" tIns="0" rIns="0" bIns="0" rtlCol="0"/>
          <a:lstStyle/>
          <a:p>
            <a:endParaRPr/>
          </a:p>
        </p:txBody>
      </p:sp>
      <p:sp>
        <p:nvSpPr>
          <p:cNvPr id="26" name="object 26"/>
          <p:cNvSpPr/>
          <p:nvPr/>
        </p:nvSpPr>
        <p:spPr>
          <a:xfrm>
            <a:off x="9325991" y="1190244"/>
            <a:ext cx="1978787" cy="605027"/>
          </a:xfrm>
          <a:prstGeom prst="rect">
            <a:avLst/>
          </a:prstGeom>
          <a:blipFill>
            <a:blip r:embed="rId23" cstate="print"/>
            <a:stretch>
              <a:fillRect/>
            </a:stretch>
          </a:blipFill>
        </p:spPr>
        <p:txBody>
          <a:bodyPr wrap="square" lIns="0" tIns="0" rIns="0" bIns="0" rtlCol="0"/>
          <a:lstStyle/>
          <a:p>
            <a:endParaRPr/>
          </a:p>
        </p:txBody>
      </p:sp>
      <p:sp>
        <p:nvSpPr>
          <p:cNvPr id="27" name="object 27"/>
          <p:cNvSpPr/>
          <p:nvPr/>
        </p:nvSpPr>
        <p:spPr>
          <a:xfrm>
            <a:off x="11139805" y="1190244"/>
            <a:ext cx="167640" cy="605027"/>
          </a:xfrm>
          <a:prstGeom prst="rect">
            <a:avLst/>
          </a:prstGeom>
          <a:blipFill>
            <a:blip r:embed="rId24" cstate="print"/>
            <a:stretch>
              <a:fillRect/>
            </a:stretch>
          </a:blipFill>
        </p:spPr>
        <p:txBody>
          <a:bodyPr wrap="square" lIns="0" tIns="0" rIns="0" bIns="0" rtlCol="0"/>
          <a:lstStyle/>
          <a:p>
            <a:endParaRPr/>
          </a:p>
        </p:txBody>
      </p:sp>
      <p:sp>
        <p:nvSpPr>
          <p:cNvPr id="28" name="object 28"/>
          <p:cNvSpPr/>
          <p:nvPr/>
        </p:nvSpPr>
        <p:spPr>
          <a:xfrm>
            <a:off x="561746" y="1644345"/>
            <a:ext cx="5171922" cy="605332"/>
          </a:xfrm>
          <a:prstGeom prst="rect">
            <a:avLst/>
          </a:prstGeom>
          <a:blipFill>
            <a:blip r:embed="rId25" cstate="print"/>
            <a:stretch>
              <a:fillRect/>
            </a:stretch>
          </a:blipFill>
        </p:spPr>
        <p:txBody>
          <a:bodyPr wrap="square" lIns="0" tIns="0" rIns="0" bIns="0" rtlCol="0"/>
          <a:lstStyle/>
          <a:p>
            <a:endParaRPr/>
          </a:p>
        </p:txBody>
      </p:sp>
      <p:sp>
        <p:nvSpPr>
          <p:cNvPr id="29" name="object 29"/>
          <p:cNvSpPr/>
          <p:nvPr/>
        </p:nvSpPr>
        <p:spPr>
          <a:xfrm>
            <a:off x="5779008" y="1644345"/>
            <a:ext cx="822960" cy="605332"/>
          </a:xfrm>
          <a:prstGeom prst="rect">
            <a:avLst/>
          </a:prstGeom>
          <a:blipFill>
            <a:blip r:embed="rId26" cstate="print"/>
            <a:stretch>
              <a:fillRect/>
            </a:stretch>
          </a:blipFill>
        </p:spPr>
        <p:txBody>
          <a:bodyPr wrap="square" lIns="0" tIns="0" rIns="0" bIns="0" rtlCol="0"/>
          <a:lstStyle/>
          <a:p>
            <a:endParaRPr/>
          </a:p>
        </p:txBody>
      </p:sp>
      <p:sp>
        <p:nvSpPr>
          <p:cNvPr id="30" name="object 30"/>
          <p:cNvSpPr txBox="1"/>
          <p:nvPr/>
        </p:nvSpPr>
        <p:spPr>
          <a:xfrm>
            <a:off x="549046" y="1579621"/>
            <a:ext cx="10686415" cy="1785620"/>
          </a:xfrm>
          <a:prstGeom prst="rect">
            <a:avLst/>
          </a:prstGeom>
        </p:spPr>
        <p:txBody>
          <a:bodyPr vert="horz" wrap="square" lIns="0" tIns="12065" rIns="0" bIns="0" rtlCol="0">
            <a:spAutoFit/>
          </a:bodyPr>
          <a:lstStyle/>
          <a:p>
            <a:pPr marL="12700" marR="5080" indent="6073775">
              <a:lnSpc>
                <a:spcPct val="112500"/>
              </a:lnSpc>
              <a:spcBef>
                <a:spcPts val="95"/>
              </a:spcBef>
              <a:tabLst>
                <a:tab pos="1663064" algn="l"/>
                <a:tab pos="3353435" algn="l"/>
                <a:tab pos="4660900" algn="l"/>
                <a:tab pos="6012815" algn="l"/>
                <a:tab pos="7059930" algn="l"/>
                <a:tab pos="7964170" algn="l"/>
                <a:tab pos="8134350" algn="l"/>
                <a:tab pos="9523095" algn="l"/>
                <a:tab pos="9817735" algn="l"/>
              </a:tabLst>
            </a:pPr>
            <a:r>
              <a:rPr sz="2800" spc="-10" dirty="0">
                <a:solidFill>
                  <a:srgbClr val="FF0000"/>
                </a:solidFill>
                <a:latin typeface="Calibri"/>
                <a:cs typeface="Calibri"/>
              </a:rPr>
              <a:t>Bölge	sergisi	</a:t>
            </a:r>
            <a:r>
              <a:rPr lang="tr-TR" sz="2800" spc="-10" dirty="0">
                <a:solidFill>
                  <a:srgbClr val="FF0000"/>
                </a:solidFill>
                <a:latin typeface="Calibri"/>
                <a:cs typeface="Calibri"/>
              </a:rPr>
              <a:t> </a:t>
            </a:r>
            <a:r>
              <a:rPr sz="2800" spc="-5" dirty="0" err="1">
                <a:solidFill>
                  <a:srgbClr val="FF0000"/>
                </a:solidFill>
                <a:latin typeface="Calibri"/>
                <a:cs typeface="Calibri"/>
              </a:rPr>
              <a:t>aşamasına</a:t>
            </a:r>
            <a:r>
              <a:rPr sz="2800" spc="-5" dirty="0">
                <a:solidFill>
                  <a:srgbClr val="FF0000"/>
                </a:solidFill>
                <a:latin typeface="Calibri"/>
                <a:cs typeface="Calibri"/>
              </a:rPr>
              <a:t>	</a:t>
            </a:r>
            <a:r>
              <a:rPr sz="2800" spc="-10" dirty="0">
                <a:solidFill>
                  <a:srgbClr val="FF0000"/>
                </a:solidFill>
                <a:latin typeface="Calibri"/>
                <a:cs typeface="Calibri"/>
              </a:rPr>
              <a:t>geçen  </a:t>
            </a:r>
            <a:r>
              <a:rPr sz="2800" spc="-10" dirty="0">
                <a:latin typeface="Calibri"/>
                <a:cs typeface="Calibri"/>
              </a:rPr>
              <a:t>öğ</a:t>
            </a:r>
            <a:r>
              <a:rPr sz="2800" spc="-45" dirty="0">
                <a:latin typeface="Calibri"/>
                <a:cs typeface="Calibri"/>
              </a:rPr>
              <a:t>r</a:t>
            </a:r>
            <a:r>
              <a:rPr sz="2800" spc="-5" dirty="0">
                <a:latin typeface="Calibri"/>
                <a:cs typeface="Calibri"/>
              </a:rPr>
              <a:t>enc</a:t>
            </a:r>
            <a:r>
              <a:rPr sz="2800" spc="-15" dirty="0">
                <a:latin typeface="Calibri"/>
                <a:cs typeface="Calibri"/>
              </a:rPr>
              <a:t>i</a:t>
            </a:r>
            <a:r>
              <a:rPr sz="2800" spc="-5" dirty="0">
                <a:latin typeface="Calibri"/>
                <a:cs typeface="Calibri"/>
              </a:rPr>
              <a:t>l</a:t>
            </a:r>
            <a:r>
              <a:rPr sz="2800" spc="-15" dirty="0">
                <a:latin typeface="Calibri"/>
                <a:cs typeface="Calibri"/>
              </a:rPr>
              <a:t>e</a:t>
            </a:r>
            <a:r>
              <a:rPr sz="2800" spc="-5" dirty="0">
                <a:latin typeface="Calibri"/>
                <a:cs typeface="Calibri"/>
              </a:rPr>
              <a:t>r</a:t>
            </a:r>
            <a:r>
              <a:rPr sz="2800" dirty="0">
                <a:latin typeface="Calibri"/>
                <a:cs typeface="Calibri"/>
              </a:rPr>
              <a:t>	</a:t>
            </a:r>
            <a:r>
              <a:rPr sz="2800" spc="-45" dirty="0">
                <a:latin typeface="Calibri"/>
                <a:cs typeface="Calibri"/>
              </a:rPr>
              <a:t>t</a:t>
            </a:r>
            <a:r>
              <a:rPr sz="2800" spc="-5" dirty="0">
                <a:latin typeface="Calibri"/>
                <a:cs typeface="Calibri"/>
              </a:rPr>
              <a:t>a</a:t>
            </a:r>
            <a:r>
              <a:rPr sz="2800" spc="-70" dirty="0">
                <a:latin typeface="Calibri"/>
                <a:cs typeface="Calibri"/>
              </a:rPr>
              <a:t>r</a:t>
            </a:r>
            <a:r>
              <a:rPr sz="2800" spc="-15" dirty="0">
                <a:latin typeface="Calibri"/>
                <a:cs typeface="Calibri"/>
              </a:rPr>
              <a:t>a</a:t>
            </a:r>
            <a:r>
              <a:rPr sz="2800" spc="-10" dirty="0">
                <a:latin typeface="Calibri"/>
                <a:cs typeface="Calibri"/>
              </a:rPr>
              <a:t>f</a:t>
            </a:r>
            <a:r>
              <a:rPr sz="2800" spc="-15" dirty="0">
                <a:latin typeface="Calibri"/>
                <a:cs typeface="Calibri"/>
              </a:rPr>
              <a:t>ı</a:t>
            </a:r>
            <a:r>
              <a:rPr sz="2800" spc="-10" dirty="0">
                <a:latin typeface="Calibri"/>
                <a:cs typeface="Calibri"/>
              </a:rPr>
              <a:t>n</a:t>
            </a:r>
            <a:r>
              <a:rPr sz="2800" spc="-20" dirty="0">
                <a:latin typeface="Calibri"/>
                <a:cs typeface="Calibri"/>
              </a:rPr>
              <a:t>d</a:t>
            </a:r>
            <a:r>
              <a:rPr sz="2800" spc="5" dirty="0">
                <a:latin typeface="Calibri"/>
                <a:cs typeface="Calibri"/>
              </a:rPr>
              <a:t>a</a:t>
            </a:r>
            <a:r>
              <a:rPr sz="2800" spc="-5" dirty="0">
                <a:latin typeface="Calibri"/>
                <a:cs typeface="Calibri"/>
              </a:rPr>
              <a:t>n</a:t>
            </a:r>
            <a:r>
              <a:rPr sz="2800" dirty="0">
                <a:latin typeface="Calibri"/>
                <a:cs typeface="Calibri"/>
              </a:rPr>
              <a:t>	</a:t>
            </a:r>
            <a:r>
              <a:rPr sz="2800" spc="5" dirty="0">
                <a:latin typeface="Calibri"/>
                <a:cs typeface="Calibri"/>
              </a:rPr>
              <a:t>e</a:t>
            </a:r>
            <a:r>
              <a:rPr sz="2800" spc="-10" dirty="0">
                <a:latin typeface="Calibri"/>
                <a:cs typeface="Calibri"/>
              </a:rPr>
              <a:t>-</a:t>
            </a:r>
            <a:r>
              <a:rPr sz="2800" spc="-5" dirty="0">
                <a:latin typeface="Calibri"/>
                <a:cs typeface="Calibri"/>
              </a:rPr>
              <a:t>bideb</a:t>
            </a:r>
            <a:r>
              <a:rPr sz="2800" dirty="0">
                <a:latin typeface="Calibri"/>
                <a:cs typeface="Calibri"/>
              </a:rPr>
              <a:t>	</a:t>
            </a:r>
            <a:r>
              <a:rPr sz="2800" spc="-10" dirty="0">
                <a:latin typeface="Calibri"/>
                <a:cs typeface="Calibri"/>
              </a:rPr>
              <a:t>b</a:t>
            </a:r>
            <a:r>
              <a:rPr sz="2800" dirty="0">
                <a:latin typeface="Calibri"/>
                <a:cs typeface="Calibri"/>
              </a:rPr>
              <a:t>a</a:t>
            </a:r>
            <a:r>
              <a:rPr sz="2800" spc="-60" dirty="0">
                <a:latin typeface="Calibri"/>
                <a:cs typeface="Calibri"/>
              </a:rPr>
              <a:t>ş</a:t>
            </a:r>
            <a:r>
              <a:rPr sz="2800" spc="-5" dirty="0">
                <a:latin typeface="Calibri"/>
                <a:cs typeface="Calibri"/>
              </a:rPr>
              <a:t>vu</a:t>
            </a:r>
            <a:r>
              <a:rPr sz="2800" dirty="0">
                <a:latin typeface="Calibri"/>
                <a:cs typeface="Calibri"/>
              </a:rPr>
              <a:t>r</a:t>
            </a:r>
            <a:r>
              <a:rPr sz="2800" spc="-5" dirty="0">
                <a:latin typeface="Calibri"/>
                <a:cs typeface="Calibri"/>
              </a:rPr>
              <a:t>u</a:t>
            </a:r>
            <a:r>
              <a:rPr sz="2800" dirty="0">
                <a:latin typeface="Calibri"/>
                <a:cs typeface="Calibri"/>
              </a:rPr>
              <a:t>	</a:t>
            </a:r>
            <a:r>
              <a:rPr sz="2800" spc="-10" dirty="0">
                <a:latin typeface="Calibri"/>
                <a:cs typeface="Calibri"/>
              </a:rPr>
              <a:t>si</a:t>
            </a:r>
            <a:r>
              <a:rPr sz="2800" spc="-35" dirty="0">
                <a:latin typeface="Calibri"/>
                <a:cs typeface="Calibri"/>
              </a:rPr>
              <a:t>s</a:t>
            </a:r>
            <a:r>
              <a:rPr sz="2800" spc="-30" dirty="0">
                <a:latin typeface="Calibri"/>
                <a:cs typeface="Calibri"/>
              </a:rPr>
              <a:t>t</a:t>
            </a:r>
            <a:r>
              <a:rPr sz="2800" spc="-5" dirty="0">
                <a:latin typeface="Calibri"/>
                <a:cs typeface="Calibri"/>
              </a:rPr>
              <a:t>emin</a:t>
            </a:r>
            <a:r>
              <a:rPr sz="2800" dirty="0">
                <a:latin typeface="Calibri"/>
                <a:cs typeface="Calibri"/>
              </a:rPr>
              <a:t>d</a:t>
            </a:r>
            <a:r>
              <a:rPr sz="2800" spc="-5" dirty="0">
                <a:latin typeface="Calibri"/>
                <a:cs typeface="Calibri"/>
              </a:rPr>
              <a:t>en</a:t>
            </a:r>
            <a:r>
              <a:rPr sz="2800" dirty="0">
                <a:latin typeface="Calibri"/>
                <a:cs typeface="Calibri"/>
              </a:rPr>
              <a:t>	</a:t>
            </a:r>
            <a:r>
              <a:rPr sz="2800" spc="-5" dirty="0">
                <a:latin typeface="Calibri"/>
                <a:cs typeface="Calibri"/>
              </a:rPr>
              <a:t>ala</a:t>
            </a:r>
            <a:r>
              <a:rPr sz="2800" spc="-25" dirty="0">
                <a:latin typeface="Calibri"/>
                <a:cs typeface="Calibri"/>
              </a:rPr>
              <a:t>c</a:t>
            </a:r>
            <a:r>
              <a:rPr sz="2800" spc="-5" dirty="0">
                <a:latin typeface="Calibri"/>
                <a:cs typeface="Calibri"/>
              </a:rPr>
              <a:t>akları</a:t>
            </a:r>
            <a:r>
              <a:rPr sz="2800" dirty="0">
                <a:latin typeface="Calibri"/>
                <a:cs typeface="Calibri"/>
              </a:rPr>
              <a:t>	</a:t>
            </a:r>
            <a:r>
              <a:rPr sz="2800" spc="-10" dirty="0">
                <a:latin typeface="Calibri"/>
                <a:cs typeface="Calibri"/>
              </a:rPr>
              <a:t>ba</a:t>
            </a:r>
            <a:r>
              <a:rPr sz="2800" spc="-50" dirty="0">
                <a:latin typeface="Calibri"/>
                <a:cs typeface="Calibri"/>
              </a:rPr>
              <a:t>ş</a:t>
            </a:r>
            <a:r>
              <a:rPr sz="2800" spc="-5" dirty="0">
                <a:latin typeface="Calibri"/>
                <a:cs typeface="Calibri"/>
              </a:rPr>
              <a:t>vu</a:t>
            </a:r>
            <a:r>
              <a:rPr sz="2800" dirty="0">
                <a:latin typeface="Calibri"/>
                <a:cs typeface="Calibri"/>
              </a:rPr>
              <a:t>r</a:t>
            </a:r>
            <a:r>
              <a:rPr sz="2800" spc="-5" dirty="0">
                <a:latin typeface="Calibri"/>
                <a:cs typeface="Calibri"/>
              </a:rPr>
              <a:t>u</a:t>
            </a:r>
            <a:endParaRPr sz="2800" dirty="0">
              <a:latin typeface="Calibri"/>
              <a:cs typeface="Calibri"/>
            </a:endParaRPr>
          </a:p>
          <a:p>
            <a:pPr marL="12700" marR="5715">
              <a:lnSpc>
                <a:spcPts val="2940"/>
              </a:lnSpc>
              <a:spcBef>
                <a:spcPts val="450"/>
              </a:spcBef>
              <a:tabLst>
                <a:tab pos="1137285" algn="l"/>
                <a:tab pos="2416175" algn="l"/>
                <a:tab pos="4927600" algn="l"/>
                <a:tab pos="5447665" algn="l"/>
                <a:tab pos="6743065" algn="l"/>
                <a:tab pos="7466965" algn="l"/>
                <a:tab pos="7987030" algn="l"/>
                <a:tab pos="8927465" algn="l"/>
                <a:tab pos="9799320" algn="l"/>
              </a:tabLst>
            </a:pPr>
            <a:r>
              <a:rPr sz="2800" spc="-5" dirty="0">
                <a:latin typeface="Calibri"/>
                <a:cs typeface="Calibri"/>
              </a:rPr>
              <a:t>iz</a:t>
            </a:r>
            <a:r>
              <a:rPr sz="2800" spc="-20" dirty="0">
                <a:latin typeface="Calibri"/>
                <a:cs typeface="Calibri"/>
              </a:rPr>
              <a:t>l</a:t>
            </a:r>
            <a:r>
              <a:rPr sz="2800" spc="-5" dirty="0">
                <a:latin typeface="Calibri"/>
                <a:cs typeface="Calibri"/>
              </a:rPr>
              <a:t>eme</a:t>
            </a:r>
            <a:r>
              <a:rPr sz="2800" dirty="0">
                <a:latin typeface="Calibri"/>
                <a:cs typeface="Calibri"/>
              </a:rPr>
              <a:t>	</a:t>
            </a:r>
            <a:r>
              <a:rPr sz="2800" spc="-10" dirty="0">
                <a:latin typeface="Calibri"/>
                <a:cs typeface="Calibri"/>
              </a:rPr>
              <a:t>be</a:t>
            </a:r>
            <a:r>
              <a:rPr sz="2800" spc="-20" dirty="0">
                <a:latin typeface="Calibri"/>
                <a:cs typeface="Calibri"/>
              </a:rPr>
              <a:t>l</a:t>
            </a:r>
            <a:r>
              <a:rPr sz="2800" spc="-25" dirty="0">
                <a:latin typeface="Calibri"/>
                <a:cs typeface="Calibri"/>
              </a:rPr>
              <a:t>g</a:t>
            </a:r>
            <a:r>
              <a:rPr sz="2800" spc="-5" dirty="0">
                <a:latin typeface="Calibri"/>
                <a:cs typeface="Calibri"/>
              </a:rPr>
              <a:t>es</a:t>
            </a:r>
            <a:r>
              <a:rPr sz="2800" spc="-15" dirty="0">
                <a:latin typeface="Calibri"/>
                <a:cs typeface="Calibri"/>
              </a:rPr>
              <a:t>i</a:t>
            </a:r>
            <a:r>
              <a:rPr sz="2800" spc="-5" dirty="0">
                <a:latin typeface="Calibri"/>
                <a:cs typeface="Calibri"/>
              </a:rPr>
              <a:t>,</a:t>
            </a:r>
            <a:r>
              <a:rPr sz="2800" dirty="0">
                <a:latin typeface="Calibri"/>
                <a:cs typeface="Calibri"/>
              </a:rPr>
              <a:t>	m</a:t>
            </a:r>
            <a:r>
              <a:rPr sz="2800" spc="-10" dirty="0">
                <a:latin typeface="Calibri"/>
                <a:cs typeface="Calibri"/>
              </a:rPr>
              <a:t>u</a:t>
            </a:r>
            <a:r>
              <a:rPr sz="2800" spc="-40" dirty="0">
                <a:latin typeface="Calibri"/>
                <a:cs typeface="Calibri"/>
              </a:rPr>
              <a:t>v</a:t>
            </a:r>
            <a:r>
              <a:rPr sz="2800" spc="-5" dirty="0">
                <a:latin typeface="Calibri"/>
                <a:cs typeface="Calibri"/>
              </a:rPr>
              <a:t>a</a:t>
            </a:r>
            <a:r>
              <a:rPr sz="2800" spc="-75" dirty="0">
                <a:latin typeface="Calibri"/>
                <a:cs typeface="Calibri"/>
              </a:rPr>
              <a:t>f</a:t>
            </a:r>
            <a:r>
              <a:rPr sz="2800" spc="-5" dirty="0">
                <a:latin typeface="Calibri"/>
                <a:cs typeface="Calibri"/>
              </a:rPr>
              <a:t>a</a:t>
            </a:r>
            <a:r>
              <a:rPr sz="2800" spc="-65" dirty="0">
                <a:latin typeface="Calibri"/>
                <a:cs typeface="Calibri"/>
              </a:rPr>
              <a:t>k</a:t>
            </a:r>
            <a:r>
              <a:rPr sz="2800" spc="-25" dirty="0">
                <a:latin typeface="Calibri"/>
                <a:cs typeface="Calibri"/>
              </a:rPr>
              <a:t>a</a:t>
            </a:r>
            <a:r>
              <a:rPr sz="2800" spc="-5" dirty="0">
                <a:latin typeface="Calibri"/>
                <a:cs typeface="Calibri"/>
              </a:rPr>
              <a:t>tname</a:t>
            </a:r>
            <a:r>
              <a:rPr sz="2800" dirty="0">
                <a:latin typeface="Calibri"/>
                <a:cs typeface="Calibri"/>
              </a:rPr>
              <a:t>	</a:t>
            </a:r>
            <a:r>
              <a:rPr sz="2800" spc="-35" dirty="0">
                <a:latin typeface="Calibri"/>
                <a:cs typeface="Calibri"/>
              </a:rPr>
              <a:t>v</a:t>
            </a:r>
            <a:r>
              <a:rPr sz="2800" spc="-5" dirty="0">
                <a:latin typeface="Calibri"/>
                <a:cs typeface="Calibri"/>
              </a:rPr>
              <a:t>e</a:t>
            </a:r>
            <a:r>
              <a:rPr sz="2800" dirty="0">
                <a:latin typeface="Calibri"/>
                <a:cs typeface="Calibri"/>
              </a:rPr>
              <a:t>	</a:t>
            </a:r>
            <a:r>
              <a:rPr sz="2800" spc="-10" dirty="0">
                <a:latin typeface="Calibri"/>
                <a:cs typeface="Calibri"/>
              </a:rPr>
              <a:t>b</a:t>
            </a:r>
            <a:r>
              <a:rPr sz="2800" spc="-20" dirty="0">
                <a:latin typeface="Calibri"/>
                <a:cs typeface="Calibri"/>
              </a:rPr>
              <a:t>i</a:t>
            </a:r>
            <a:r>
              <a:rPr sz="2800" spc="-5" dirty="0">
                <a:latin typeface="Calibri"/>
                <a:cs typeface="Calibri"/>
              </a:rPr>
              <a:t>limsel</a:t>
            </a:r>
            <a:r>
              <a:rPr sz="2800" dirty="0">
                <a:latin typeface="Calibri"/>
                <a:cs typeface="Calibri"/>
              </a:rPr>
              <a:t>	</a:t>
            </a:r>
            <a:r>
              <a:rPr sz="2800" spc="-15" dirty="0">
                <a:latin typeface="Calibri"/>
                <a:cs typeface="Calibri"/>
              </a:rPr>
              <a:t>e</a:t>
            </a:r>
            <a:r>
              <a:rPr sz="2800" spc="-5" dirty="0">
                <a:latin typeface="Calibri"/>
                <a:cs typeface="Calibri"/>
              </a:rPr>
              <a:t>tik</a:t>
            </a:r>
            <a:r>
              <a:rPr sz="2800" dirty="0">
                <a:latin typeface="Calibri"/>
                <a:cs typeface="Calibri"/>
              </a:rPr>
              <a:t>	</a:t>
            </a:r>
            <a:r>
              <a:rPr sz="2800" spc="-35" dirty="0">
                <a:latin typeface="Calibri"/>
                <a:cs typeface="Calibri"/>
              </a:rPr>
              <a:t>v</a:t>
            </a:r>
            <a:r>
              <a:rPr sz="2800" spc="-5" dirty="0">
                <a:latin typeface="Calibri"/>
                <a:cs typeface="Calibri"/>
              </a:rPr>
              <a:t>e</a:t>
            </a:r>
            <a:r>
              <a:rPr sz="2800" dirty="0">
                <a:latin typeface="Calibri"/>
                <a:cs typeface="Calibri"/>
              </a:rPr>
              <a:t>	</a:t>
            </a:r>
            <a:r>
              <a:rPr sz="2800" spc="-10" dirty="0">
                <a:latin typeface="Calibri"/>
                <a:cs typeface="Calibri"/>
              </a:rPr>
              <a:t>p</a:t>
            </a:r>
            <a:r>
              <a:rPr sz="2800" spc="-55" dirty="0">
                <a:latin typeface="Calibri"/>
                <a:cs typeface="Calibri"/>
              </a:rPr>
              <a:t>r</a:t>
            </a:r>
            <a:r>
              <a:rPr sz="2800" spc="-10" dirty="0">
                <a:latin typeface="Calibri"/>
                <a:cs typeface="Calibri"/>
              </a:rPr>
              <a:t>oj</a:t>
            </a:r>
            <a:r>
              <a:rPr sz="2800" spc="-5" dirty="0">
                <a:latin typeface="Calibri"/>
                <a:cs typeface="Calibri"/>
              </a:rPr>
              <a:t>e</a:t>
            </a:r>
            <a:r>
              <a:rPr sz="2800" dirty="0">
                <a:latin typeface="Calibri"/>
                <a:cs typeface="Calibri"/>
              </a:rPr>
              <a:t>	</a:t>
            </a:r>
            <a:r>
              <a:rPr sz="2800" spc="-55" dirty="0">
                <a:latin typeface="Calibri"/>
                <a:cs typeface="Calibri"/>
              </a:rPr>
              <a:t>k</a:t>
            </a:r>
            <a:r>
              <a:rPr sz="2800" spc="-25" dirty="0">
                <a:latin typeface="Calibri"/>
                <a:cs typeface="Calibri"/>
              </a:rPr>
              <a:t>a</a:t>
            </a:r>
            <a:r>
              <a:rPr sz="2800" spc="-5" dirty="0">
                <a:latin typeface="Calibri"/>
                <a:cs typeface="Calibri"/>
              </a:rPr>
              <a:t>tkı</a:t>
            </a:r>
            <a:r>
              <a:rPr sz="2800" dirty="0">
                <a:latin typeface="Calibri"/>
                <a:cs typeface="Calibri"/>
              </a:rPr>
              <a:t>	</a:t>
            </a:r>
            <a:r>
              <a:rPr sz="2800" spc="-10" dirty="0">
                <a:latin typeface="Calibri"/>
                <a:cs typeface="Calibri"/>
              </a:rPr>
              <a:t>b</a:t>
            </a:r>
            <a:r>
              <a:rPr sz="2800" spc="-25" dirty="0">
                <a:latin typeface="Calibri"/>
                <a:cs typeface="Calibri"/>
              </a:rPr>
              <a:t>e</a:t>
            </a:r>
            <a:r>
              <a:rPr sz="2800" spc="-60" dirty="0">
                <a:latin typeface="Calibri"/>
                <a:cs typeface="Calibri"/>
              </a:rPr>
              <a:t>y</a:t>
            </a:r>
            <a:r>
              <a:rPr sz="2800" spc="5" dirty="0">
                <a:latin typeface="Calibri"/>
                <a:cs typeface="Calibri"/>
              </a:rPr>
              <a:t>a</a:t>
            </a:r>
            <a:r>
              <a:rPr sz="2800" spc="-5" dirty="0">
                <a:latin typeface="Calibri"/>
                <a:cs typeface="Calibri"/>
              </a:rPr>
              <a:t>n  </a:t>
            </a:r>
            <a:r>
              <a:rPr sz="2800" spc="-20" dirty="0">
                <a:latin typeface="Calibri"/>
                <a:cs typeface="Calibri"/>
              </a:rPr>
              <a:t>formunu </a:t>
            </a:r>
            <a:r>
              <a:rPr sz="2800" spc="-10" dirty="0">
                <a:latin typeface="Calibri"/>
                <a:cs typeface="Calibri"/>
              </a:rPr>
              <a:t>bölge sergileri öncesinde Bölge </a:t>
            </a:r>
            <a:r>
              <a:rPr sz="2800" spc="-15" dirty="0">
                <a:latin typeface="Calibri"/>
                <a:cs typeface="Calibri"/>
              </a:rPr>
              <a:t>Koordinatörlerine</a:t>
            </a:r>
            <a:r>
              <a:rPr sz="2800" spc="130" dirty="0">
                <a:latin typeface="Calibri"/>
                <a:cs typeface="Calibri"/>
              </a:rPr>
              <a:t> </a:t>
            </a:r>
            <a:r>
              <a:rPr sz="2800" spc="-35" dirty="0">
                <a:solidFill>
                  <a:srgbClr val="FF0000"/>
                </a:solidFill>
                <a:latin typeface="Calibri"/>
                <a:cs typeface="Calibri"/>
              </a:rPr>
              <a:t>gönderilir.</a:t>
            </a:r>
            <a:endParaRPr sz="2800" dirty="0">
              <a:latin typeface="Calibri"/>
              <a:cs typeface="Calibri"/>
            </a:endParaRPr>
          </a:p>
        </p:txBody>
      </p:sp>
      <p:sp>
        <p:nvSpPr>
          <p:cNvPr id="31" name="object 31"/>
          <p:cNvSpPr/>
          <p:nvPr/>
        </p:nvSpPr>
        <p:spPr>
          <a:xfrm>
            <a:off x="561746" y="3751198"/>
            <a:ext cx="5886297" cy="605027"/>
          </a:xfrm>
          <a:prstGeom prst="rect">
            <a:avLst/>
          </a:prstGeom>
          <a:blipFill>
            <a:blip r:embed="rId27" cstate="print"/>
            <a:stretch>
              <a:fillRect/>
            </a:stretch>
          </a:blipFill>
        </p:spPr>
        <p:txBody>
          <a:bodyPr wrap="square" lIns="0" tIns="0" rIns="0" bIns="0" rtlCol="0"/>
          <a:lstStyle/>
          <a:p>
            <a:endParaRPr/>
          </a:p>
        </p:txBody>
      </p:sp>
      <p:sp>
        <p:nvSpPr>
          <p:cNvPr id="32" name="object 32"/>
          <p:cNvSpPr/>
          <p:nvPr/>
        </p:nvSpPr>
        <p:spPr>
          <a:xfrm>
            <a:off x="6475476" y="3751198"/>
            <a:ext cx="4897755" cy="605027"/>
          </a:xfrm>
          <a:prstGeom prst="rect">
            <a:avLst/>
          </a:prstGeom>
          <a:blipFill>
            <a:blip r:embed="rId28" cstate="print"/>
            <a:stretch>
              <a:fillRect/>
            </a:stretch>
          </a:blipFill>
        </p:spPr>
        <p:txBody>
          <a:bodyPr wrap="square" lIns="0" tIns="0" rIns="0" bIns="0" rtlCol="0"/>
          <a:lstStyle/>
          <a:p>
            <a:endParaRPr/>
          </a:p>
        </p:txBody>
      </p:sp>
      <p:sp>
        <p:nvSpPr>
          <p:cNvPr id="33" name="object 33"/>
          <p:cNvSpPr/>
          <p:nvPr/>
        </p:nvSpPr>
        <p:spPr>
          <a:xfrm>
            <a:off x="561746" y="4177868"/>
            <a:ext cx="1109471" cy="605332"/>
          </a:xfrm>
          <a:prstGeom prst="rect">
            <a:avLst/>
          </a:prstGeom>
          <a:blipFill>
            <a:blip r:embed="rId29" cstate="print"/>
            <a:stretch>
              <a:fillRect/>
            </a:stretch>
          </a:blipFill>
        </p:spPr>
        <p:txBody>
          <a:bodyPr wrap="square" lIns="0" tIns="0" rIns="0" bIns="0" rtlCol="0"/>
          <a:lstStyle/>
          <a:p>
            <a:endParaRPr/>
          </a:p>
        </p:txBody>
      </p:sp>
      <p:sp>
        <p:nvSpPr>
          <p:cNvPr id="34" name="object 34"/>
          <p:cNvSpPr/>
          <p:nvPr/>
        </p:nvSpPr>
        <p:spPr>
          <a:xfrm>
            <a:off x="1707769" y="4177868"/>
            <a:ext cx="1789176" cy="605332"/>
          </a:xfrm>
          <a:prstGeom prst="rect">
            <a:avLst/>
          </a:prstGeom>
          <a:blipFill>
            <a:blip r:embed="rId30" cstate="print"/>
            <a:stretch>
              <a:fillRect/>
            </a:stretch>
          </a:blipFill>
        </p:spPr>
        <p:txBody>
          <a:bodyPr wrap="square" lIns="0" tIns="0" rIns="0" bIns="0" rtlCol="0"/>
          <a:lstStyle/>
          <a:p>
            <a:endParaRPr/>
          </a:p>
        </p:txBody>
      </p:sp>
      <p:sp>
        <p:nvSpPr>
          <p:cNvPr id="35" name="object 35"/>
          <p:cNvSpPr/>
          <p:nvPr/>
        </p:nvSpPr>
        <p:spPr>
          <a:xfrm>
            <a:off x="3507994" y="4177868"/>
            <a:ext cx="1307045" cy="605332"/>
          </a:xfrm>
          <a:prstGeom prst="rect">
            <a:avLst/>
          </a:prstGeom>
          <a:blipFill>
            <a:blip r:embed="rId31" cstate="print"/>
            <a:stretch>
              <a:fillRect/>
            </a:stretch>
          </a:blipFill>
        </p:spPr>
        <p:txBody>
          <a:bodyPr wrap="square" lIns="0" tIns="0" rIns="0" bIns="0" rtlCol="0"/>
          <a:lstStyle/>
          <a:p>
            <a:endParaRPr/>
          </a:p>
        </p:txBody>
      </p:sp>
      <p:sp>
        <p:nvSpPr>
          <p:cNvPr id="36" name="object 36"/>
          <p:cNvSpPr/>
          <p:nvPr/>
        </p:nvSpPr>
        <p:spPr>
          <a:xfrm>
            <a:off x="4834128" y="4177868"/>
            <a:ext cx="4240809" cy="605332"/>
          </a:xfrm>
          <a:prstGeom prst="rect">
            <a:avLst/>
          </a:prstGeom>
          <a:blipFill>
            <a:blip r:embed="rId32" cstate="print"/>
            <a:stretch>
              <a:fillRect/>
            </a:stretch>
          </a:blipFill>
        </p:spPr>
        <p:txBody>
          <a:bodyPr wrap="square" lIns="0" tIns="0" rIns="0" bIns="0" rtlCol="0"/>
          <a:lstStyle/>
          <a:p>
            <a:endParaRPr/>
          </a:p>
        </p:txBody>
      </p:sp>
      <p:sp>
        <p:nvSpPr>
          <p:cNvPr id="37" name="object 37"/>
          <p:cNvSpPr/>
          <p:nvPr/>
        </p:nvSpPr>
        <p:spPr>
          <a:xfrm>
            <a:off x="9109582" y="4177868"/>
            <a:ext cx="2185758" cy="605332"/>
          </a:xfrm>
          <a:prstGeom prst="rect">
            <a:avLst/>
          </a:prstGeom>
          <a:blipFill>
            <a:blip r:embed="rId33" cstate="print"/>
            <a:stretch>
              <a:fillRect/>
            </a:stretch>
          </a:blipFill>
        </p:spPr>
        <p:txBody>
          <a:bodyPr wrap="square" lIns="0" tIns="0" rIns="0" bIns="0" rtlCol="0"/>
          <a:lstStyle/>
          <a:p>
            <a:endParaRPr/>
          </a:p>
        </p:txBody>
      </p:sp>
      <p:sp>
        <p:nvSpPr>
          <p:cNvPr id="38" name="object 38"/>
          <p:cNvSpPr/>
          <p:nvPr/>
        </p:nvSpPr>
        <p:spPr>
          <a:xfrm>
            <a:off x="11158093" y="4177868"/>
            <a:ext cx="131064" cy="605332"/>
          </a:xfrm>
          <a:prstGeom prst="rect">
            <a:avLst/>
          </a:prstGeom>
          <a:blipFill>
            <a:blip r:embed="rId34" cstate="print"/>
            <a:stretch>
              <a:fillRect/>
            </a:stretch>
          </a:blipFill>
        </p:spPr>
        <p:txBody>
          <a:bodyPr wrap="square" lIns="0" tIns="0" rIns="0" bIns="0" rtlCol="0"/>
          <a:lstStyle/>
          <a:p>
            <a:endParaRPr/>
          </a:p>
        </p:txBody>
      </p:sp>
      <p:sp>
        <p:nvSpPr>
          <p:cNvPr id="39" name="object 39"/>
          <p:cNvSpPr/>
          <p:nvPr/>
        </p:nvSpPr>
        <p:spPr>
          <a:xfrm>
            <a:off x="561746" y="4604334"/>
            <a:ext cx="874166" cy="605332"/>
          </a:xfrm>
          <a:prstGeom prst="rect">
            <a:avLst/>
          </a:prstGeom>
          <a:blipFill>
            <a:blip r:embed="rId3" cstate="print"/>
            <a:stretch>
              <a:fillRect/>
            </a:stretch>
          </a:blipFill>
        </p:spPr>
        <p:txBody>
          <a:bodyPr wrap="square" lIns="0" tIns="0" rIns="0" bIns="0" rtlCol="0"/>
          <a:lstStyle/>
          <a:p>
            <a:endParaRPr/>
          </a:p>
        </p:txBody>
      </p:sp>
      <p:sp>
        <p:nvSpPr>
          <p:cNvPr id="40" name="object 40"/>
          <p:cNvSpPr/>
          <p:nvPr/>
        </p:nvSpPr>
        <p:spPr>
          <a:xfrm>
            <a:off x="561619" y="4995164"/>
            <a:ext cx="3854450" cy="0"/>
          </a:xfrm>
          <a:custGeom>
            <a:avLst/>
            <a:gdLst/>
            <a:ahLst/>
            <a:cxnLst/>
            <a:rect l="l" t="t" r="r" b="b"/>
            <a:pathLst>
              <a:path w="3854450">
                <a:moveTo>
                  <a:pt x="0" y="0"/>
                </a:moveTo>
                <a:lnTo>
                  <a:pt x="3854170" y="0"/>
                </a:lnTo>
              </a:path>
            </a:pathLst>
          </a:custGeom>
          <a:ln w="18287">
            <a:solidFill>
              <a:srgbClr val="0462C1"/>
            </a:solidFill>
          </a:ln>
        </p:spPr>
        <p:txBody>
          <a:bodyPr wrap="square" lIns="0" tIns="0" rIns="0" bIns="0" rtlCol="0"/>
          <a:lstStyle/>
          <a:p>
            <a:endParaRPr/>
          </a:p>
        </p:txBody>
      </p:sp>
      <p:sp>
        <p:nvSpPr>
          <p:cNvPr id="41" name="object 41"/>
          <p:cNvSpPr/>
          <p:nvPr/>
        </p:nvSpPr>
        <p:spPr>
          <a:xfrm>
            <a:off x="1290192" y="4604334"/>
            <a:ext cx="179831" cy="605332"/>
          </a:xfrm>
          <a:prstGeom prst="rect">
            <a:avLst/>
          </a:prstGeom>
          <a:blipFill>
            <a:blip r:embed="rId4" cstate="print"/>
            <a:stretch>
              <a:fillRect/>
            </a:stretch>
          </a:blipFill>
        </p:spPr>
        <p:txBody>
          <a:bodyPr wrap="square" lIns="0" tIns="0" rIns="0" bIns="0" rtlCol="0"/>
          <a:lstStyle/>
          <a:p>
            <a:endParaRPr/>
          </a:p>
        </p:txBody>
      </p:sp>
      <p:sp>
        <p:nvSpPr>
          <p:cNvPr id="42" name="object 42"/>
          <p:cNvSpPr/>
          <p:nvPr/>
        </p:nvSpPr>
        <p:spPr>
          <a:xfrm>
            <a:off x="1380108" y="4604334"/>
            <a:ext cx="1055827" cy="605332"/>
          </a:xfrm>
          <a:prstGeom prst="rect">
            <a:avLst/>
          </a:prstGeom>
          <a:blipFill>
            <a:blip r:embed="rId35" cstate="print"/>
            <a:stretch>
              <a:fillRect/>
            </a:stretch>
          </a:blipFill>
        </p:spPr>
        <p:txBody>
          <a:bodyPr wrap="square" lIns="0" tIns="0" rIns="0" bIns="0" rtlCol="0"/>
          <a:lstStyle/>
          <a:p>
            <a:endParaRPr/>
          </a:p>
        </p:txBody>
      </p:sp>
      <p:sp>
        <p:nvSpPr>
          <p:cNvPr id="43" name="object 43"/>
          <p:cNvSpPr/>
          <p:nvPr/>
        </p:nvSpPr>
        <p:spPr>
          <a:xfrm>
            <a:off x="2304033" y="4604334"/>
            <a:ext cx="179831" cy="605332"/>
          </a:xfrm>
          <a:prstGeom prst="rect">
            <a:avLst/>
          </a:prstGeom>
          <a:blipFill>
            <a:blip r:embed="rId9" cstate="print"/>
            <a:stretch>
              <a:fillRect/>
            </a:stretch>
          </a:blipFill>
        </p:spPr>
        <p:txBody>
          <a:bodyPr wrap="square" lIns="0" tIns="0" rIns="0" bIns="0" rtlCol="0"/>
          <a:lstStyle/>
          <a:p>
            <a:endParaRPr/>
          </a:p>
        </p:txBody>
      </p:sp>
      <p:sp>
        <p:nvSpPr>
          <p:cNvPr id="44" name="object 44"/>
          <p:cNvSpPr/>
          <p:nvPr/>
        </p:nvSpPr>
        <p:spPr>
          <a:xfrm>
            <a:off x="2393950" y="4604334"/>
            <a:ext cx="1149527" cy="605332"/>
          </a:xfrm>
          <a:prstGeom prst="rect">
            <a:avLst/>
          </a:prstGeom>
          <a:blipFill>
            <a:blip r:embed="rId36" cstate="print"/>
            <a:stretch>
              <a:fillRect/>
            </a:stretch>
          </a:blipFill>
        </p:spPr>
        <p:txBody>
          <a:bodyPr wrap="square" lIns="0" tIns="0" rIns="0" bIns="0" rtlCol="0"/>
          <a:lstStyle/>
          <a:p>
            <a:endParaRPr/>
          </a:p>
        </p:txBody>
      </p:sp>
      <p:sp>
        <p:nvSpPr>
          <p:cNvPr id="45" name="object 45"/>
          <p:cNvSpPr/>
          <p:nvPr/>
        </p:nvSpPr>
        <p:spPr>
          <a:xfrm>
            <a:off x="3399790" y="4604334"/>
            <a:ext cx="179832" cy="605332"/>
          </a:xfrm>
          <a:prstGeom prst="rect">
            <a:avLst/>
          </a:prstGeom>
          <a:blipFill>
            <a:blip r:embed="rId9" cstate="print"/>
            <a:stretch>
              <a:fillRect/>
            </a:stretch>
          </a:blipFill>
        </p:spPr>
        <p:txBody>
          <a:bodyPr wrap="square" lIns="0" tIns="0" rIns="0" bIns="0" rtlCol="0"/>
          <a:lstStyle/>
          <a:p>
            <a:endParaRPr/>
          </a:p>
        </p:txBody>
      </p:sp>
      <p:sp>
        <p:nvSpPr>
          <p:cNvPr id="46" name="object 46"/>
          <p:cNvSpPr/>
          <p:nvPr/>
        </p:nvSpPr>
        <p:spPr>
          <a:xfrm>
            <a:off x="3489705" y="4604334"/>
            <a:ext cx="638048" cy="605332"/>
          </a:xfrm>
          <a:prstGeom prst="rect">
            <a:avLst/>
          </a:prstGeom>
          <a:blipFill>
            <a:blip r:embed="rId12" cstate="print"/>
            <a:stretch>
              <a:fillRect/>
            </a:stretch>
          </a:blipFill>
        </p:spPr>
        <p:txBody>
          <a:bodyPr wrap="square" lIns="0" tIns="0" rIns="0" bIns="0" rtlCol="0"/>
          <a:lstStyle/>
          <a:p>
            <a:endParaRPr/>
          </a:p>
        </p:txBody>
      </p:sp>
      <p:sp>
        <p:nvSpPr>
          <p:cNvPr id="47" name="object 47"/>
          <p:cNvSpPr/>
          <p:nvPr/>
        </p:nvSpPr>
        <p:spPr>
          <a:xfrm>
            <a:off x="3968241" y="4604334"/>
            <a:ext cx="179832" cy="605332"/>
          </a:xfrm>
          <a:prstGeom prst="rect">
            <a:avLst/>
          </a:prstGeom>
          <a:blipFill>
            <a:blip r:embed="rId9" cstate="print"/>
            <a:stretch>
              <a:fillRect/>
            </a:stretch>
          </a:blipFill>
        </p:spPr>
        <p:txBody>
          <a:bodyPr wrap="square" lIns="0" tIns="0" rIns="0" bIns="0" rtlCol="0"/>
          <a:lstStyle/>
          <a:p>
            <a:endParaRPr/>
          </a:p>
        </p:txBody>
      </p:sp>
      <p:sp>
        <p:nvSpPr>
          <p:cNvPr id="48" name="object 48"/>
          <p:cNvSpPr/>
          <p:nvPr/>
        </p:nvSpPr>
        <p:spPr>
          <a:xfrm>
            <a:off x="4058158" y="4604334"/>
            <a:ext cx="350215" cy="605332"/>
          </a:xfrm>
          <a:prstGeom prst="rect">
            <a:avLst/>
          </a:prstGeom>
          <a:blipFill>
            <a:blip r:embed="rId37" cstate="print"/>
            <a:stretch>
              <a:fillRect/>
            </a:stretch>
          </a:blipFill>
        </p:spPr>
        <p:txBody>
          <a:bodyPr wrap="square" lIns="0" tIns="0" rIns="0" bIns="0" rtlCol="0"/>
          <a:lstStyle/>
          <a:p>
            <a:endParaRPr/>
          </a:p>
        </p:txBody>
      </p:sp>
      <p:sp>
        <p:nvSpPr>
          <p:cNvPr id="49" name="object 49"/>
          <p:cNvSpPr/>
          <p:nvPr/>
        </p:nvSpPr>
        <p:spPr>
          <a:xfrm>
            <a:off x="4291584" y="4604334"/>
            <a:ext cx="249936" cy="605332"/>
          </a:xfrm>
          <a:prstGeom prst="rect">
            <a:avLst/>
          </a:prstGeom>
          <a:blipFill>
            <a:blip r:embed="rId38" cstate="print"/>
            <a:stretch>
              <a:fillRect/>
            </a:stretch>
          </a:blipFill>
        </p:spPr>
        <p:txBody>
          <a:bodyPr wrap="square" lIns="0" tIns="0" rIns="0" bIns="0" rtlCol="0"/>
          <a:lstStyle/>
          <a:p>
            <a:endParaRPr/>
          </a:p>
        </p:txBody>
      </p:sp>
      <p:sp>
        <p:nvSpPr>
          <p:cNvPr id="53" name="object 53"/>
          <p:cNvSpPr/>
          <p:nvPr/>
        </p:nvSpPr>
        <p:spPr>
          <a:xfrm>
            <a:off x="561746" y="5155082"/>
            <a:ext cx="813435" cy="647700"/>
          </a:xfrm>
          <a:prstGeom prst="rect">
            <a:avLst/>
          </a:prstGeom>
          <a:blipFill>
            <a:blip r:embed="rId39" cstate="print"/>
            <a:stretch>
              <a:fillRect/>
            </a:stretch>
          </a:blipFill>
        </p:spPr>
        <p:txBody>
          <a:bodyPr wrap="square" lIns="0" tIns="0" rIns="0" bIns="0" rtlCol="0"/>
          <a:lstStyle/>
          <a:p>
            <a:endParaRPr/>
          </a:p>
        </p:txBody>
      </p:sp>
      <p:sp>
        <p:nvSpPr>
          <p:cNvPr id="54" name="object 54"/>
          <p:cNvSpPr/>
          <p:nvPr/>
        </p:nvSpPr>
        <p:spPr>
          <a:xfrm>
            <a:off x="1515744" y="5155082"/>
            <a:ext cx="1285747" cy="647700"/>
          </a:xfrm>
          <a:prstGeom prst="rect">
            <a:avLst/>
          </a:prstGeom>
          <a:blipFill>
            <a:blip r:embed="rId40" cstate="print"/>
            <a:stretch>
              <a:fillRect/>
            </a:stretch>
          </a:blipFill>
        </p:spPr>
        <p:txBody>
          <a:bodyPr wrap="square" lIns="0" tIns="0" rIns="0" bIns="0" rtlCol="0"/>
          <a:lstStyle/>
          <a:p>
            <a:endParaRPr/>
          </a:p>
        </p:txBody>
      </p:sp>
      <p:sp>
        <p:nvSpPr>
          <p:cNvPr id="55" name="object 55"/>
          <p:cNvSpPr/>
          <p:nvPr/>
        </p:nvSpPr>
        <p:spPr>
          <a:xfrm>
            <a:off x="2944114" y="5155082"/>
            <a:ext cx="2389251" cy="647700"/>
          </a:xfrm>
          <a:prstGeom prst="rect">
            <a:avLst/>
          </a:prstGeom>
          <a:blipFill>
            <a:blip r:embed="rId41" cstate="print"/>
            <a:stretch>
              <a:fillRect/>
            </a:stretch>
          </a:blipFill>
        </p:spPr>
        <p:txBody>
          <a:bodyPr wrap="square" lIns="0" tIns="0" rIns="0" bIns="0" rtlCol="0"/>
          <a:lstStyle/>
          <a:p>
            <a:endParaRPr/>
          </a:p>
        </p:txBody>
      </p:sp>
      <p:sp>
        <p:nvSpPr>
          <p:cNvPr id="56" name="object 56"/>
          <p:cNvSpPr/>
          <p:nvPr/>
        </p:nvSpPr>
        <p:spPr>
          <a:xfrm>
            <a:off x="5477255" y="5155082"/>
            <a:ext cx="1654809" cy="647700"/>
          </a:xfrm>
          <a:prstGeom prst="rect">
            <a:avLst/>
          </a:prstGeom>
          <a:blipFill>
            <a:blip r:embed="rId42" cstate="print"/>
            <a:stretch>
              <a:fillRect/>
            </a:stretch>
          </a:blipFill>
        </p:spPr>
        <p:txBody>
          <a:bodyPr wrap="square" lIns="0" tIns="0" rIns="0" bIns="0" rtlCol="0"/>
          <a:lstStyle/>
          <a:p>
            <a:endParaRPr/>
          </a:p>
        </p:txBody>
      </p:sp>
      <p:sp>
        <p:nvSpPr>
          <p:cNvPr id="57" name="object 57"/>
          <p:cNvSpPr/>
          <p:nvPr/>
        </p:nvSpPr>
        <p:spPr>
          <a:xfrm>
            <a:off x="7251445" y="5155082"/>
            <a:ext cx="1396873" cy="647700"/>
          </a:xfrm>
          <a:prstGeom prst="rect">
            <a:avLst/>
          </a:prstGeom>
          <a:blipFill>
            <a:blip r:embed="rId43" cstate="print"/>
            <a:stretch>
              <a:fillRect/>
            </a:stretch>
          </a:blipFill>
        </p:spPr>
        <p:txBody>
          <a:bodyPr wrap="square" lIns="0" tIns="0" rIns="0" bIns="0" rtlCol="0"/>
          <a:lstStyle/>
          <a:p>
            <a:endParaRPr/>
          </a:p>
        </p:txBody>
      </p:sp>
      <p:sp>
        <p:nvSpPr>
          <p:cNvPr id="58" name="object 58"/>
          <p:cNvSpPr/>
          <p:nvPr/>
        </p:nvSpPr>
        <p:spPr>
          <a:xfrm>
            <a:off x="8776969" y="5155082"/>
            <a:ext cx="1346200" cy="647700"/>
          </a:xfrm>
          <a:prstGeom prst="rect">
            <a:avLst/>
          </a:prstGeom>
          <a:blipFill>
            <a:blip r:embed="rId44" cstate="print"/>
            <a:stretch>
              <a:fillRect/>
            </a:stretch>
          </a:blipFill>
        </p:spPr>
        <p:txBody>
          <a:bodyPr wrap="square" lIns="0" tIns="0" rIns="0" bIns="0" rtlCol="0"/>
          <a:lstStyle/>
          <a:p>
            <a:endParaRPr/>
          </a:p>
        </p:txBody>
      </p:sp>
      <p:sp>
        <p:nvSpPr>
          <p:cNvPr id="59" name="object 59"/>
          <p:cNvSpPr/>
          <p:nvPr/>
        </p:nvSpPr>
        <p:spPr>
          <a:xfrm>
            <a:off x="9973691" y="5155082"/>
            <a:ext cx="140207" cy="647700"/>
          </a:xfrm>
          <a:prstGeom prst="rect">
            <a:avLst/>
          </a:prstGeom>
          <a:blipFill>
            <a:blip r:embed="rId45" cstate="print"/>
            <a:stretch>
              <a:fillRect/>
            </a:stretch>
          </a:blipFill>
        </p:spPr>
        <p:txBody>
          <a:bodyPr wrap="square" lIns="0" tIns="0" rIns="0" bIns="0" rtlCol="0"/>
          <a:lstStyle/>
          <a:p>
            <a:endParaRPr/>
          </a:p>
        </p:txBody>
      </p:sp>
      <p:sp>
        <p:nvSpPr>
          <p:cNvPr id="60" name="object 60"/>
          <p:cNvSpPr/>
          <p:nvPr/>
        </p:nvSpPr>
        <p:spPr>
          <a:xfrm>
            <a:off x="10345546" y="5155082"/>
            <a:ext cx="1053757" cy="647700"/>
          </a:xfrm>
          <a:prstGeom prst="rect">
            <a:avLst/>
          </a:prstGeom>
          <a:blipFill>
            <a:blip r:embed="rId46" cstate="print"/>
            <a:stretch>
              <a:fillRect/>
            </a:stretch>
          </a:blipFill>
        </p:spPr>
        <p:txBody>
          <a:bodyPr wrap="square" lIns="0" tIns="0" rIns="0" bIns="0" rtlCol="0"/>
          <a:lstStyle/>
          <a:p>
            <a:endParaRPr/>
          </a:p>
        </p:txBody>
      </p:sp>
      <p:sp>
        <p:nvSpPr>
          <p:cNvPr id="61" name="object 61"/>
          <p:cNvSpPr/>
          <p:nvPr/>
        </p:nvSpPr>
        <p:spPr>
          <a:xfrm>
            <a:off x="561746" y="5612282"/>
            <a:ext cx="1436751" cy="648004"/>
          </a:xfrm>
          <a:prstGeom prst="rect">
            <a:avLst/>
          </a:prstGeom>
          <a:blipFill>
            <a:blip r:embed="rId47" cstate="print"/>
            <a:stretch>
              <a:fillRect/>
            </a:stretch>
          </a:blipFill>
        </p:spPr>
        <p:txBody>
          <a:bodyPr wrap="square" lIns="0" tIns="0" rIns="0" bIns="0" rtlCol="0"/>
          <a:lstStyle/>
          <a:p>
            <a:endParaRPr/>
          </a:p>
        </p:txBody>
      </p:sp>
      <p:sp>
        <p:nvSpPr>
          <p:cNvPr id="62" name="object 62"/>
          <p:cNvSpPr/>
          <p:nvPr/>
        </p:nvSpPr>
        <p:spPr>
          <a:xfrm>
            <a:off x="1933320" y="5612282"/>
            <a:ext cx="2341880" cy="648004"/>
          </a:xfrm>
          <a:prstGeom prst="rect">
            <a:avLst/>
          </a:prstGeom>
          <a:blipFill>
            <a:blip r:embed="rId48" cstate="print"/>
            <a:stretch>
              <a:fillRect/>
            </a:stretch>
          </a:blipFill>
        </p:spPr>
        <p:txBody>
          <a:bodyPr wrap="square" lIns="0" tIns="0" rIns="0" bIns="0" rtlCol="0"/>
          <a:lstStyle/>
          <a:p>
            <a:endParaRPr/>
          </a:p>
        </p:txBody>
      </p:sp>
      <p:sp>
        <p:nvSpPr>
          <p:cNvPr id="63" name="object 63"/>
          <p:cNvSpPr/>
          <p:nvPr/>
        </p:nvSpPr>
        <p:spPr>
          <a:xfrm>
            <a:off x="4213605" y="5612282"/>
            <a:ext cx="1660017" cy="648004"/>
          </a:xfrm>
          <a:prstGeom prst="rect">
            <a:avLst/>
          </a:prstGeom>
          <a:blipFill>
            <a:blip r:embed="rId49" cstate="print"/>
            <a:stretch>
              <a:fillRect/>
            </a:stretch>
          </a:blipFill>
        </p:spPr>
        <p:txBody>
          <a:bodyPr wrap="square" lIns="0" tIns="0" rIns="0" bIns="0" rtlCol="0"/>
          <a:lstStyle/>
          <a:p>
            <a:endParaRPr/>
          </a:p>
        </p:txBody>
      </p:sp>
      <p:sp>
        <p:nvSpPr>
          <p:cNvPr id="64" name="object 64"/>
          <p:cNvSpPr/>
          <p:nvPr/>
        </p:nvSpPr>
        <p:spPr>
          <a:xfrm>
            <a:off x="5782055" y="5612282"/>
            <a:ext cx="1916429" cy="648004"/>
          </a:xfrm>
          <a:prstGeom prst="rect">
            <a:avLst/>
          </a:prstGeom>
          <a:blipFill>
            <a:blip r:embed="rId50" cstate="print"/>
            <a:stretch>
              <a:fillRect/>
            </a:stretch>
          </a:blipFill>
        </p:spPr>
        <p:txBody>
          <a:bodyPr wrap="square" lIns="0" tIns="0" rIns="0" bIns="0" rtlCol="0"/>
          <a:lstStyle/>
          <a:p>
            <a:endParaRPr/>
          </a:p>
        </p:txBody>
      </p:sp>
      <p:sp>
        <p:nvSpPr>
          <p:cNvPr id="65" name="object 65"/>
          <p:cNvSpPr/>
          <p:nvPr/>
        </p:nvSpPr>
        <p:spPr>
          <a:xfrm>
            <a:off x="7524242" y="5612282"/>
            <a:ext cx="204216" cy="648004"/>
          </a:xfrm>
          <a:prstGeom prst="rect">
            <a:avLst/>
          </a:prstGeom>
          <a:blipFill>
            <a:blip r:embed="rId51" cstate="print"/>
            <a:stretch>
              <a:fillRect/>
            </a:stretch>
          </a:blipFill>
        </p:spPr>
        <p:txBody>
          <a:bodyPr wrap="square" lIns="0" tIns="0" rIns="0" bIns="0" rtlCol="0"/>
          <a:lstStyle/>
          <a:p>
            <a:endParaRPr/>
          </a:p>
        </p:txBody>
      </p:sp>
      <p:sp>
        <p:nvSpPr>
          <p:cNvPr id="52" name="Metin kutusu 51"/>
          <p:cNvSpPr txBox="1"/>
          <p:nvPr/>
        </p:nvSpPr>
        <p:spPr>
          <a:xfrm>
            <a:off x="4467668" y="151063"/>
            <a:ext cx="3070605" cy="584775"/>
          </a:xfrm>
          <a:prstGeom prst="rect">
            <a:avLst/>
          </a:prstGeom>
          <a:noFill/>
        </p:spPr>
        <p:txBody>
          <a:bodyPr wrap="square" rtlCol="0">
            <a:spAutoFit/>
          </a:bodyPr>
          <a:lstStyle/>
          <a:p>
            <a:r>
              <a:rPr lang="tr-TR" sz="3200" b="1" dirty="0">
                <a:solidFill>
                  <a:srgbClr val="C00000"/>
                </a:solidFill>
                <a:latin typeface="Times New Roman" panose="02020603050405020304" pitchFamily="18" charset="0"/>
                <a:cs typeface="Times New Roman" panose="02020603050405020304" pitchFamily="18" charset="0"/>
              </a:rPr>
              <a:t>BAŞVURU</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up 67"/>
          <p:cNvGrpSpPr/>
          <p:nvPr/>
        </p:nvGrpSpPr>
        <p:grpSpPr>
          <a:xfrm>
            <a:off x="536999" y="1413346"/>
            <a:ext cx="5314555" cy="3888712"/>
            <a:chOff x="514096" y="2227403"/>
            <a:chExt cx="5314555" cy="3888712"/>
          </a:xfrm>
        </p:grpSpPr>
        <p:sp>
          <p:nvSpPr>
            <p:cNvPr id="2" name="object 2"/>
            <p:cNvSpPr txBox="1"/>
            <p:nvPr/>
          </p:nvSpPr>
          <p:spPr>
            <a:xfrm>
              <a:off x="514096" y="2227403"/>
              <a:ext cx="1512570" cy="483234"/>
            </a:xfrm>
            <a:prstGeom prst="rect">
              <a:avLst/>
            </a:prstGeom>
          </p:spPr>
          <p:txBody>
            <a:bodyPr vert="horz" wrap="square" lIns="0" tIns="12700" rIns="0" bIns="0" rtlCol="0">
              <a:spAutoFit/>
            </a:bodyPr>
            <a:lstStyle/>
            <a:p>
              <a:pPr marL="12700">
                <a:lnSpc>
                  <a:spcPct val="100000"/>
                </a:lnSpc>
                <a:spcBef>
                  <a:spcPts val="100"/>
                </a:spcBef>
              </a:pPr>
              <a:r>
                <a:rPr sz="3000" u="heavy" spc="-20" dirty="0">
                  <a:solidFill>
                    <a:srgbClr val="0462C1"/>
                  </a:solidFill>
                  <a:uFill>
                    <a:solidFill>
                      <a:srgbClr val="0462C1"/>
                    </a:solidFill>
                  </a:uFill>
                  <a:latin typeface="Calibri"/>
                  <a:cs typeface="Calibri"/>
                  <a:hlinkClick r:id="rId2"/>
                </a:rPr>
                <a:t>https://e-</a:t>
              </a:r>
              <a:endParaRPr sz="3000" dirty="0">
                <a:latin typeface="Calibri"/>
                <a:cs typeface="Calibri"/>
              </a:endParaRPr>
            </a:p>
          </p:txBody>
        </p:sp>
        <p:sp>
          <p:nvSpPr>
            <p:cNvPr id="3" name="object 3"/>
            <p:cNvSpPr txBox="1"/>
            <p:nvPr/>
          </p:nvSpPr>
          <p:spPr>
            <a:xfrm>
              <a:off x="1981835" y="2227403"/>
              <a:ext cx="3051810" cy="482600"/>
            </a:xfrm>
            <a:prstGeom prst="rect">
              <a:avLst/>
            </a:prstGeom>
          </p:spPr>
          <p:txBody>
            <a:bodyPr vert="horz" wrap="square" lIns="0" tIns="12700" rIns="0" bIns="0" rtlCol="0">
              <a:spAutoFit/>
            </a:bodyPr>
            <a:lstStyle/>
            <a:p>
              <a:pPr marL="12700">
                <a:lnSpc>
                  <a:spcPct val="100000"/>
                </a:lnSpc>
                <a:spcBef>
                  <a:spcPts val="100"/>
                </a:spcBef>
              </a:pPr>
              <a:r>
                <a:rPr sz="3000" u="heavy" spc="-25" dirty="0">
                  <a:solidFill>
                    <a:srgbClr val="0462C1"/>
                  </a:solidFill>
                  <a:uFill>
                    <a:solidFill>
                      <a:srgbClr val="0462C1"/>
                    </a:solidFill>
                  </a:uFill>
                  <a:latin typeface="Calibri"/>
                  <a:cs typeface="Calibri"/>
                  <a:hlinkClick r:id="rId2"/>
                </a:rPr>
                <a:t>bideb.tubitak.gov.tr</a:t>
              </a:r>
              <a:endParaRPr sz="3000" dirty="0">
                <a:latin typeface="Calibri"/>
                <a:cs typeface="Calibri"/>
              </a:endParaRPr>
            </a:p>
          </p:txBody>
        </p:sp>
        <p:sp>
          <p:nvSpPr>
            <p:cNvPr id="4" name="object 4"/>
            <p:cNvSpPr/>
            <p:nvPr/>
          </p:nvSpPr>
          <p:spPr>
            <a:xfrm>
              <a:off x="4351020" y="2629789"/>
              <a:ext cx="1404112" cy="6477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61746" y="3058032"/>
              <a:ext cx="2895574" cy="64770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3483609" y="3058032"/>
              <a:ext cx="788212" cy="647700"/>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4300728" y="3058032"/>
              <a:ext cx="1460753" cy="647700"/>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561746" y="3514928"/>
              <a:ext cx="932688" cy="648004"/>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930273" y="3514928"/>
              <a:ext cx="1283970" cy="648004"/>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3643629" y="3514928"/>
              <a:ext cx="481584" cy="648004"/>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4594859" y="3514928"/>
              <a:ext cx="1147787" cy="648004"/>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561746" y="3972814"/>
              <a:ext cx="1735963" cy="647700"/>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2217166" y="3972814"/>
              <a:ext cx="1290574" cy="647700"/>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3437890" y="3972814"/>
              <a:ext cx="863193" cy="647700"/>
            </a:xfrm>
            <a:prstGeom prst="rect">
              <a:avLst/>
            </a:prstGeom>
            <a:blipFill>
              <a:blip r:embed="rId13" cstate="print"/>
              <a:stretch>
                <a:fillRect/>
              </a:stretch>
            </a:blipFill>
          </p:spPr>
          <p:txBody>
            <a:bodyPr wrap="square" lIns="0" tIns="0" rIns="0" bIns="0" rtlCol="0"/>
            <a:lstStyle/>
            <a:p>
              <a:endParaRPr/>
            </a:p>
          </p:txBody>
        </p:sp>
        <p:sp>
          <p:nvSpPr>
            <p:cNvPr id="15" name="object 15"/>
            <p:cNvSpPr/>
            <p:nvPr/>
          </p:nvSpPr>
          <p:spPr>
            <a:xfrm>
              <a:off x="4157217" y="3972814"/>
              <a:ext cx="195681" cy="647700"/>
            </a:xfrm>
            <a:prstGeom prst="rect">
              <a:avLst/>
            </a:prstGeom>
            <a:blipFill>
              <a:blip r:embed="rId14" cstate="print"/>
              <a:stretch>
                <a:fillRect/>
              </a:stretch>
            </a:blipFill>
          </p:spPr>
          <p:txBody>
            <a:bodyPr wrap="square" lIns="0" tIns="0" rIns="0" bIns="0" rtlCol="0"/>
            <a:lstStyle/>
            <a:p>
              <a:endParaRPr/>
            </a:p>
          </p:txBody>
        </p:sp>
        <p:sp>
          <p:nvSpPr>
            <p:cNvPr id="16" name="object 16"/>
            <p:cNvSpPr/>
            <p:nvPr/>
          </p:nvSpPr>
          <p:spPr>
            <a:xfrm>
              <a:off x="561746" y="4432757"/>
              <a:ext cx="940816" cy="539800"/>
            </a:xfrm>
            <a:prstGeom prst="rect">
              <a:avLst/>
            </a:prstGeom>
            <a:blipFill>
              <a:blip r:embed="rId15" cstate="print"/>
              <a:stretch>
                <a:fillRect/>
              </a:stretch>
            </a:blipFill>
          </p:spPr>
          <p:txBody>
            <a:bodyPr wrap="square" lIns="0" tIns="0" rIns="0" bIns="0" rtlCol="0"/>
            <a:lstStyle/>
            <a:p>
              <a:endParaRPr/>
            </a:p>
          </p:txBody>
        </p:sp>
        <p:sp>
          <p:nvSpPr>
            <p:cNvPr id="17" name="object 17"/>
            <p:cNvSpPr/>
            <p:nvPr/>
          </p:nvSpPr>
          <p:spPr>
            <a:xfrm>
              <a:off x="1267358" y="4432757"/>
              <a:ext cx="143256" cy="539800"/>
            </a:xfrm>
            <a:prstGeom prst="rect">
              <a:avLst/>
            </a:prstGeom>
            <a:blipFill>
              <a:blip r:embed="rId16" cstate="print"/>
              <a:stretch>
                <a:fillRect/>
              </a:stretch>
            </a:blipFill>
          </p:spPr>
          <p:txBody>
            <a:bodyPr wrap="square" lIns="0" tIns="0" rIns="0" bIns="0" rtlCol="0"/>
            <a:lstStyle/>
            <a:p>
              <a:endParaRPr/>
            </a:p>
          </p:txBody>
        </p:sp>
        <p:sp>
          <p:nvSpPr>
            <p:cNvPr id="18" name="object 18"/>
            <p:cNvSpPr/>
            <p:nvPr/>
          </p:nvSpPr>
          <p:spPr>
            <a:xfrm>
              <a:off x="1453261" y="4432757"/>
              <a:ext cx="2726816" cy="539800"/>
            </a:xfrm>
            <a:prstGeom prst="rect">
              <a:avLst/>
            </a:prstGeom>
            <a:blipFill>
              <a:blip r:embed="rId17" cstate="print"/>
              <a:stretch>
                <a:fillRect/>
              </a:stretch>
            </a:blipFill>
          </p:spPr>
          <p:txBody>
            <a:bodyPr wrap="square" lIns="0" tIns="0" rIns="0" bIns="0" rtlCol="0"/>
            <a:lstStyle/>
            <a:p>
              <a:endParaRPr/>
            </a:p>
          </p:txBody>
        </p:sp>
        <p:sp>
          <p:nvSpPr>
            <p:cNvPr id="19" name="object 19"/>
            <p:cNvSpPr/>
            <p:nvPr/>
          </p:nvSpPr>
          <p:spPr>
            <a:xfrm>
              <a:off x="4044441" y="4432757"/>
              <a:ext cx="256032" cy="539800"/>
            </a:xfrm>
            <a:prstGeom prst="rect">
              <a:avLst/>
            </a:prstGeom>
            <a:blipFill>
              <a:blip r:embed="rId18" cstate="print"/>
              <a:stretch>
                <a:fillRect/>
              </a:stretch>
            </a:blipFill>
          </p:spPr>
          <p:txBody>
            <a:bodyPr wrap="square" lIns="0" tIns="0" rIns="0" bIns="0" rtlCol="0"/>
            <a:lstStyle/>
            <a:p>
              <a:endParaRPr/>
            </a:p>
          </p:txBody>
        </p:sp>
        <p:sp>
          <p:nvSpPr>
            <p:cNvPr id="20" name="object 20"/>
            <p:cNvSpPr/>
            <p:nvPr/>
          </p:nvSpPr>
          <p:spPr>
            <a:xfrm>
              <a:off x="4172458" y="4432757"/>
              <a:ext cx="1632153" cy="539800"/>
            </a:xfrm>
            <a:prstGeom prst="rect">
              <a:avLst/>
            </a:prstGeom>
            <a:blipFill>
              <a:blip r:embed="rId19" cstate="print"/>
              <a:stretch>
                <a:fillRect/>
              </a:stretch>
            </a:blipFill>
          </p:spPr>
          <p:txBody>
            <a:bodyPr wrap="square" lIns="0" tIns="0" rIns="0" bIns="0" rtlCol="0"/>
            <a:lstStyle/>
            <a:p>
              <a:endParaRPr/>
            </a:p>
          </p:txBody>
        </p:sp>
        <p:sp>
          <p:nvSpPr>
            <p:cNvPr id="21" name="object 21"/>
            <p:cNvSpPr/>
            <p:nvPr/>
          </p:nvSpPr>
          <p:spPr>
            <a:xfrm>
              <a:off x="561746" y="4814315"/>
              <a:ext cx="1866011" cy="539495"/>
            </a:xfrm>
            <a:prstGeom prst="rect">
              <a:avLst/>
            </a:prstGeom>
            <a:blipFill>
              <a:blip r:embed="rId20" cstate="print"/>
              <a:stretch>
                <a:fillRect/>
              </a:stretch>
            </a:blipFill>
          </p:spPr>
          <p:txBody>
            <a:bodyPr wrap="square" lIns="0" tIns="0" rIns="0" bIns="0" rtlCol="0"/>
            <a:lstStyle/>
            <a:p>
              <a:endParaRPr/>
            </a:p>
          </p:txBody>
        </p:sp>
        <p:sp>
          <p:nvSpPr>
            <p:cNvPr id="22" name="object 22"/>
            <p:cNvSpPr/>
            <p:nvPr/>
          </p:nvSpPr>
          <p:spPr>
            <a:xfrm>
              <a:off x="2284222" y="4814315"/>
              <a:ext cx="115824" cy="539495"/>
            </a:xfrm>
            <a:prstGeom prst="rect">
              <a:avLst/>
            </a:prstGeom>
            <a:blipFill>
              <a:blip r:embed="rId21" cstate="print"/>
              <a:stretch>
                <a:fillRect/>
              </a:stretch>
            </a:blipFill>
          </p:spPr>
          <p:txBody>
            <a:bodyPr wrap="square" lIns="0" tIns="0" rIns="0" bIns="0" rtlCol="0"/>
            <a:lstStyle/>
            <a:p>
              <a:endParaRPr/>
            </a:p>
          </p:txBody>
        </p:sp>
        <p:sp>
          <p:nvSpPr>
            <p:cNvPr id="23" name="object 23"/>
            <p:cNvSpPr/>
            <p:nvPr/>
          </p:nvSpPr>
          <p:spPr>
            <a:xfrm>
              <a:off x="2448814" y="4814315"/>
              <a:ext cx="739139" cy="539495"/>
            </a:xfrm>
            <a:prstGeom prst="rect">
              <a:avLst/>
            </a:prstGeom>
            <a:blipFill>
              <a:blip r:embed="rId22" cstate="print"/>
              <a:stretch>
                <a:fillRect/>
              </a:stretch>
            </a:blipFill>
          </p:spPr>
          <p:txBody>
            <a:bodyPr wrap="square" lIns="0" tIns="0" rIns="0" bIns="0" rtlCol="0"/>
            <a:lstStyle/>
            <a:p>
              <a:endParaRPr/>
            </a:p>
          </p:txBody>
        </p:sp>
        <p:sp>
          <p:nvSpPr>
            <p:cNvPr id="24" name="object 24"/>
            <p:cNvSpPr/>
            <p:nvPr/>
          </p:nvSpPr>
          <p:spPr>
            <a:xfrm>
              <a:off x="3146805" y="4814315"/>
              <a:ext cx="2681846" cy="539495"/>
            </a:xfrm>
            <a:prstGeom prst="rect">
              <a:avLst/>
            </a:prstGeom>
            <a:blipFill>
              <a:blip r:embed="rId23" cstate="print"/>
              <a:stretch>
                <a:fillRect/>
              </a:stretch>
            </a:blipFill>
          </p:spPr>
          <p:txBody>
            <a:bodyPr wrap="square" lIns="0" tIns="0" rIns="0" bIns="0" rtlCol="0"/>
            <a:lstStyle/>
            <a:p>
              <a:endParaRPr/>
            </a:p>
          </p:txBody>
        </p:sp>
        <p:sp>
          <p:nvSpPr>
            <p:cNvPr id="25" name="object 25"/>
            <p:cNvSpPr/>
            <p:nvPr/>
          </p:nvSpPr>
          <p:spPr>
            <a:xfrm>
              <a:off x="561746" y="5195315"/>
              <a:ext cx="777240" cy="539495"/>
            </a:xfrm>
            <a:prstGeom prst="rect">
              <a:avLst/>
            </a:prstGeom>
            <a:blipFill>
              <a:blip r:embed="rId24" cstate="print"/>
              <a:stretch>
                <a:fillRect/>
              </a:stretch>
            </a:blipFill>
          </p:spPr>
          <p:txBody>
            <a:bodyPr wrap="square" lIns="0" tIns="0" rIns="0" bIns="0" rtlCol="0"/>
            <a:lstStyle/>
            <a:p>
              <a:endParaRPr/>
            </a:p>
          </p:txBody>
        </p:sp>
        <p:sp>
          <p:nvSpPr>
            <p:cNvPr id="26" name="object 26"/>
            <p:cNvSpPr/>
            <p:nvPr/>
          </p:nvSpPr>
          <p:spPr>
            <a:xfrm>
              <a:off x="1552321" y="5195315"/>
              <a:ext cx="1290701" cy="539495"/>
            </a:xfrm>
            <a:prstGeom prst="rect">
              <a:avLst/>
            </a:prstGeom>
            <a:blipFill>
              <a:blip r:embed="rId25" cstate="print"/>
              <a:stretch>
                <a:fillRect/>
              </a:stretch>
            </a:blipFill>
          </p:spPr>
          <p:txBody>
            <a:bodyPr wrap="square" lIns="0" tIns="0" rIns="0" bIns="0" rtlCol="0"/>
            <a:lstStyle/>
            <a:p>
              <a:endParaRPr/>
            </a:p>
          </p:txBody>
        </p:sp>
        <p:sp>
          <p:nvSpPr>
            <p:cNvPr id="27" name="object 27"/>
            <p:cNvSpPr/>
            <p:nvPr/>
          </p:nvSpPr>
          <p:spPr>
            <a:xfrm>
              <a:off x="3056889" y="5195315"/>
              <a:ext cx="1454912" cy="539495"/>
            </a:xfrm>
            <a:prstGeom prst="rect">
              <a:avLst/>
            </a:prstGeom>
            <a:blipFill>
              <a:blip r:embed="rId26" cstate="print"/>
              <a:stretch>
                <a:fillRect/>
              </a:stretch>
            </a:blipFill>
          </p:spPr>
          <p:txBody>
            <a:bodyPr wrap="square" lIns="0" tIns="0" rIns="0" bIns="0" rtlCol="0"/>
            <a:lstStyle/>
            <a:p>
              <a:endParaRPr/>
            </a:p>
          </p:txBody>
        </p:sp>
        <p:sp>
          <p:nvSpPr>
            <p:cNvPr id="28" name="object 28"/>
            <p:cNvSpPr/>
            <p:nvPr/>
          </p:nvSpPr>
          <p:spPr>
            <a:xfrm>
              <a:off x="4366259" y="5195315"/>
              <a:ext cx="115824" cy="539495"/>
            </a:xfrm>
            <a:prstGeom prst="rect">
              <a:avLst/>
            </a:prstGeom>
            <a:blipFill>
              <a:blip r:embed="rId27" cstate="print"/>
              <a:stretch>
                <a:fillRect/>
              </a:stretch>
            </a:blipFill>
          </p:spPr>
          <p:txBody>
            <a:bodyPr wrap="square" lIns="0" tIns="0" rIns="0" bIns="0" rtlCol="0"/>
            <a:lstStyle/>
            <a:p>
              <a:endParaRPr/>
            </a:p>
          </p:txBody>
        </p:sp>
        <p:sp>
          <p:nvSpPr>
            <p:cNvPr id="29" name="object 29"/>
            <p:cNvSpPr/>
            <p:nvPr/>
          </p:nvSpPr>
          <p:spPr>
            <a:xfrm>
              <a:off x="4767071" y="5195315"/>
              <a:ext cx="1060703" cy="539495"/>
            </a:xfrm>
            <a:prstGeom prst="rect">
              <a:avLst/>
            </a:prstGeom>
            <a:blipFill>
              <a:blip r:embed="rId28" cstate="print"/>
              <a:stretch>
                <a:fillRect/>
              </a:stretch>
            </a:blipFill>
          </p:spPr>
          <p:txBody>
            <a:bodyPr wrap="square" lIns="0" tIns="0" rIns="0" bIns="0" rtlCol="0"/>
            <a:lstStyle/>
            <a:p>
              <a:endParaRPr/>
            </a:p>
          </p:txBody>
        </p:sp>
        <p:sp>
          <p:nvSpPr>
            <p:cNvPr id="30" name="object 30"/>
            <p:cNvSpPr/>
            <p:nvPr/>
          </p:nvSpPr>
          <p:spPr>
            <a:xfrm>
              <a:off x="561746" y="5576315"/>
              <a:ext cx="938784" cy="539800"/>
            </a:xfrm>
            <a:prstGeom prst="rect">
              <a:avLst/>
            </a:prstGeom>
            <a:blipFill>
              <a:blip r:embed="rId29" cstate="print"/>
              <a:stretch>
                <a:fillRect/>
              </a:stretch>
            </a:blipFill>
          </p:spPr>
          <p:txBody>
            <a:bodyPr wrap="square" lIns="0" tIns="0" rIns="0" bIns="0" rtlCol="0"/>
            <a:lstStyle/>
            <a:p>
              <a:endParaRPr/>
            </a:p>
          </p:txBody>
        </p:sp>
        <p:sp>
          <p:nvSpPr>
            <p:cNvPr id="31" name="object 31"/>
            <p:cNvSpPr/>
            <p:nvPr/>
          </p:nvSpPr>
          <p:spPr>
            <a:xfrm>
              <a:off x="1578228" y="5576315"/>
              <a:ext cx="1338072" cy="539800"/>
            </a:xfrm>
            <a:prstGeom prst="rect">
              <a:avLst/>
            </a:prstGeom>
            <a:blipFill>
              <a:blip r:embed="rId30" cstate="print"/>
              <a:stretch>
                <a:fillRect/>
              </a:stretch>
            </a:blipFill>
          </p:spPr>
          <p:txBody>
            <a:bodyPr wrap="square" lIns="0" tIns="0" rIns="0" bIns="0" rtlCol="0"/>
            <a:lstStyle/>
            <a:p>
              <a:endParaRPr/>
            </a:p>
          </p:txBody>
        </p:sp>
        <p:sp>
          <p:nvSpPr>
            <p:cNvPr id="32" name="object 32"/>
            <p:cNvSpPr/>
            <p:nvPr/>
          </p:nvSpPr>
          <p:spPr>
            <a:xfrm>
              <a:off x="2992882" y="5576315"/>
              <a:ext cx="428752" cy="539800"/>
            </a:xfrm>
            <a:prstGeom prst="rect">
              <a:avLst/>
            </a:prstGeom>
            <a:blipFill>
              <a:blip r:embed="rId31" cstate="print"/>
              <a:stretch>
                <a:fillRect/>
              </a:stretch>
            </a:blipFill>
          </p:spPr>
          <p:txBody>
            <a:bodyPr wrap="square" lIns="0" tIns="0" rIns="0" bIns="0" rtlCol="0"/>
            <a:lstStyle/>
            <a:p>
              <a:endParaRPr/>
            </a:p>
          </p:txBody>
        </p:sp>
        <p:sp>
          <p:nvSpPr>
            <p:cNvPr id="33" name="object 33"/>
            <p:cNvSpPr/>
            <p:nvPr/>
          </p:nvSpPr>
          <p:spPr>
            <a:xfrm>
              <a:off x="3524758" y="5576315"/>
              <a:ext cx="471424" cy="539800"/>
            </a:xfrm>
            <a:prstGeom prst="rect">
              <a:avLst/>
            </a:prstGeom>
            <a:blipFill>
              <a:blip r:embed="rId32" cstate="print"/>
              <a:stretch>
                <a:fillRect/>
              </a:stretch>
            </a:blipFill>
          </p:spPr>
          <p:txBody>
            <a:bodyPr wrap="square" lIns="0" tIns="0" rIns="0" bIns="0" rtlCol="0"/>
            <a:lstStyle/>
            <a:p>
              <a:endParaRPr/>
            </a:p>
          </p:txBody>
        </p:sp>
        <p:sp>
          <p:nvSpPr>
            <p:cNvPr id="34" name="object 34"/>
            <p:cNvSpPr/>
            <p:nvPr/>
          </p:nvSpPr>
          <p:spPr>
            <a:xfrm>
              <a:off x="4090161" y="5576315"/>
              <a:ext cx="1116787" cy="539800"/>
            </a:xfrm>
            <a:prstGeom prst="rect">
              <a:avLst/>
            </a:prstGeom>
            <a:blipFill>
              <a:blip r:embed="rId33" cstate="print"/>
              <a:stretch>
                <a:fillRect/>
              </a:stretch>
            </a:blipFill>
          </p:spPr>
          <p:txBody>
            <a:bodyPr wrap="square" lIns="0" tIns="0" rIns="0" bIns="0" rtlCol="0"/>
            <a:lstStyle/>
            <a:p>
              <a:endParaRPr/>
            </a:p>
          </p:txBody>
        </p:sp>
        <p:sp>
          <p:nvSpPr>
            <p:cNvPr id="35" name="object 35"/>
            <p:cNvSpPr/>
            <p:nvPr/>
          </p:nvSpPr>
          <p:spPr>
            <a:xfrm>
              <a:off x="5279135" y="5576315"/>
              <a:ext cx="520064" cy="539800"/>
            </a:xfrm>
            <a:prstGeom prst="rect">
              <a:avLst/>
            </a:prstGeom>
            <a:blipFill>
              <a:blip r:embed="rId34" cstate="print"/>
              <a:stretch>
                <a:fillRect/>
              </a:stretch>
            </a:blipFill>
          </p:spPr>
          <p:txBody>
            <a:bodyPr wrap="square" lIns="0" tIns="0" rIns="0" bIns="0" rtlCol="0"/>
            <a:lstStyle/>
            <a:p>
              <a:endParaRPr/>
            </a:p>
          </p:txBody>
        </p:sp>
      </p:grpSp>
      <p:sp>
        <p:nvSpPr>
          <p:cNvPr id="36" name="object 36"/>
          <p:cNvSpPr/>
          <p:nvPr/>
        </p:nvSpPr>
        <p:spPr>
          <a:xfrm>
            <a:off x="584649" y="5143563"/>
            <a:ext cx="947496" cy="539496"/>
          </a:xfrm>
          <a:prstGeom prst="rect">
            <a:avLst/>
          </a:prstGeom>
          <a:blipFill>
            <a:blip r:embed="rId35" cstate="print"/>
            <a:stretch>
              <a:fillRect/>
            </a:stretch>
          </a:blipFill>
        </p:spPr>
        <p:txBody>
          <a:bodyPr wrap="square" lIns="0" tIns="0" rIns="0" bIns="0" rtlCol="0"/>
          <a:lstStyle/>
          <a:p>
            <a:endParaRPr/>
          </a:p>
        </p:txBody>
      </p:sp>
      <p:sp>
        <p:nvSpPr>
          <p:cNvPr id="37" name="object 37"/>
          <p:cNvSpPr/>
          <p:nvPr/>
        </p:nvSpPr>
        <p:spPr>
          <a:xfrm>
            <a:off x="1491403" y="5143563"/>
            <a:ext cx="669709" cy="539496"/>
          </a:xfrm>
          <a:prstGeom prst="rect">
            <a:avLst/>
          </a:prstGeom>
          <a:blipFill>
            <a:blip r:embed="rId36" cstate="print"/>
            <a:stretch>
              <a:fillRect/>
            </a:stretch>
          </a:blipFill>
        </p:spPr>
        <p:txBody>
          <a:bodyPr wrap="square" lIns="0" tIns="0" rIns="0" bIns="0" rtlCol="0"/>
          <a:lstStyle/>
          <a:p>
            <a:endParaRPr/>
          </a:p>
        </p:txBody>
      </p:sp>
      <p:sp>
        <p:nvSpPr>
          <p:cNvPr id="38" name="object 38"/>
          <p:cNvSpPr/>
          <p:nvPr/>
        </p:nvSpPr>
        <p:spPr>
          <a:xfrm>
            <a:off x="2049569" y="5143563"/>
            <a:ext cx="161544" cy="539496"/>
          </a:xfrm>
          <a:prstGeom prst="rect">
            <a:avLst/>
          </a:prstGeom>
          <a:blipFill>
            <a:blip r:embed="rId37" cstate="print"/>
            <a:stretch>
              <a:fillRect/>
            </a:stretch>
          </a:blipFill>
        </p:spPr>
        <p:txBody>
          <a:bodyPr wrap="square" lIns="0" tIns="0" rIns="0" bIns="0" rtlCol="0"/>
          <a:lstStyle/>
          <a:p>
            <a:endParaRPr/>
          </a:p>
        </p:txBody>
      </p:sp>
      <p:sp>
        <p:nvSpPr>
          <p:cNvPr id="39" name="object 39"/>
          <p:cNvSpPr/>
          <p:nvPr/>
        </p:nvSpPr>
        <p:spPr>
          <a:xfrm>
            <a:off x="6019800" y="938153"/>
            <a:ext cx="0" cy="5254625"/>
          </a:xfrm>
          <a:custGeom>
            <a:avLst/>
            <a:gdLst/>
            <a:ahLst/>
            <a:cxnLst/>
            <a:rect l="l" t="t" r="r" b="b"/>
            <a:pathLst>
              <a:path h="5254625">
                <a:moveTo>
                  <a:pt x="0" y="0"/>
                </a:moveTo>
                <a:lnTo>
                  <a:pt x="0" y="5254040"/>
                </a:lnTo>
              </a:path>
            </a:pathLst>
          </a:custGeom>
          <a:ln w="76200">
            <a:solidFill>
              <a:srgbClr val="000000"/>
            </a:solidFill>
          </a:ln>
        </p:spPr>
        <p:txBody>
          <a:bodyPr wrap="square" lIns="0" tIns="0" rIns="0" bIns="0" rtlCol="0"/>
          <a:lstStyle/>
          <a:p>
            <a:endParaRPr/>
          </a:p>
        </p:txBody>
      </p:sp>
      <p:grpSp>
        <p:nvGrpSpPr>
          <p:cNvPr id="73" name="Grup 72"/>
          <p:cNvGrpSpPr/>
          <p:nvPr/>
        </p:nvGrpSpPr>
        <p:grpSpPr>
          <a:xfrm>
            <a:off x="6257941" y="1452501"/>
            <a:ext cx="5733543" cy="2933954"/>
            <a:chOff x="6366508" y="1228978"/>
            <a:chExt cx="5733543" cy="2933954"/>
          </a:xfrm>
        </p:grpSpPr>
        <p:sp>
          <p:nvSpPr>
            <p:cNvPr id="40" name="object 40"/>
            <p:cNvSpPr/>
            <p:nvPr/>
          </p:nvSpPr>
          <p:spPr>
            <a:xfrm>
              <a:off x="6379209" y="1228978"/>
              <a:ext cx="822960" cy="647700"/>
            </a:xfrm>
            <a:prstGeom prst="rect">
              <a:avLst/>
            </a:prstGeom>
            <a:blipFill>
              <a:blip r:embed="rId38" cstate="print"/>
              <a:stretch>
                <a:fillRect/>
              </a:stretch>
            </a:blipFill>
          </p:spPr>
          <p:txBody>
            <a:bodyPr wrap="square" lIns="0" tIns="0" rIns="0" bIns="0" rtlCol="0"/>
            <a:lstStyle/>
            <a:p>
              <a:endParaRPr/>
            </a:p>
          </p:txBody>
        </p:sp>
        <p:sp>
          <p:nvSpPr>
            <p:cNvPr id="41" name="object 41"/>
            <p:cNvSpPr/>
            <p:nvPr/>
          </p:nvSpPr>
          <p:spPr>
            <a:xfrm>
              <a:off x="7301230" y="1228978"/>
              <a:ext cx="564896" cy="647700"/>
            </a:xfrm>
            <a:prstGeom prst="rect">
              <a:avLst/>
            </a:prstGeom>
            <a:blipFill>
              <a:blip r:embed="rId39" cstate="print"/>
              <a:stretch>
                <a:fillRect/>
              </a:stretch>
            </a:blipFill>
          </p:spPr>
          <p:txBody>
            <a:bodyPr wrap="square" lIns="0" tIns="0" rIns="0" bIns="0" rtlCol="0"/>
            <a:lstStyle/>
            <a:p>
              <a:endParaRPr/>
            </a:p>
          </p:txBody>
        </p:sp>
        <p:sp>
          <p:nvSpPr>
            <p:cNvPr id="42" name="object 42"/>
            <p:cNvSpPr/>
            <p:nvPr/>
          </p:nvSpPr>
          <p:spPr>
            <a:xfrm>
              <a:off x="8029702" y="1228978"/>
              <a:ext cx="1487043" cy="647700"/>
            </a:xfrm>
            <a:prstGeom prst="rect">
              <a:avLst/>
            </a:prstGeom>
            <a:blipFill>
              <a:blip r:embed="rId40" cstate="print"/>
              <a:stretch>
                <a:fillRect/>
              </a:stretch>
            </a:blipFill>
          </p:spPr>
          <p:txBody>
            <a:bodyPr wrap="square" lIns="0" tIns="0" rIns="0" bIns="0" rtlCol="0"/>
            <a:lstStyle/>
            <a:p>
              <a:endParaRPr/>
            </a:p>
          </p:txBody>
        </p:sp>
        <p:sp>
          <p:nvSpPr>
            <p:cNvPr id="43" name="object 43"/>
            <p:cNvSpPr/>
            <p:nvPr/>
          </p:nvSpPr>
          <p:spPr>
            <a:xfrm>
              <a:off x="9671304" y="1228978"/>
              <a:ext cx="1789176" cy="647700"/>
            </a:xfrm>
            <a:prstGeom prst="rect">
              <a:avLst/>
            </a:prstGeom>
            <a:blipFill>
              <a:blip r:embed="rId41" cstate="print"/>
              <a:stretch>
                <a:fillRect/>
              </a:stretch>
            </a:blipFill>
          </p:spPr>
          <p:txBody>
            <a:bodyPr wrap="square" lIns="0" tIns="0" rIns="0" bIns="0" rtlCol="0"/>
            <a:lstStyle/>
            <a:p>
              <a:endParaRPr/>
            </a:p>
          </p:txBody>
        </p:sp>
        <p:sp>
          <p:nvSpPr>
            <p:cNvPr id="44" name="object 44"/>
            <p:cNvSpPr/>
            <p:nvPr/>
          </p:nvSpPr>
          <p:spPr>
            <a:xfrm>
              <a:off x="11614657" y="1228978"/>
              <a:ext cx="484631" cy="647700"/>
            </a:xfrm>
            <a:prstGeom prst="rect">
              <a:avLst/>
            </a:prstGeom>
            <a:blipFill>
              <a:blip r:embed="rId42" cstate="print"/>
              <a:stretch>
                <a:fillRect/>
              </a:stretch>
            </a:blipFill>
          </p:spPr>
          <p:txBody>
            <a:bodyPr wrap="square" lIns="0" tIns="0" rIns="0" bIns="0" rtlCol="0"/>
            <a:lstStyle/>
            <a:p>
              <a:endParaRPr/>
            </a:p>
          </p:txBody>
        </p:sp>
        <p:sp>
          <p:nvSpPr>
            <p:cNvPr id="45" name="object 45"/>
            <p:cNvSpPr/>
            <p:nvPr/>
          </p:nvSpPr>
          <p:spPr>
            <a:xfrm>
              <a:off x="6379209" y="1686179"/>
              <a:ext cx="1759331" cy="647700"/>
            </a:xfrm>
            <a:prstGeom prst="rect">
              <a:avLst/>
            </a:prstGeom>
            <a:blipFill>
              <a:blip r:embed="rId43" cstate="print"/>
              <a:stretch>
                <a:fillRect/>
              </a:stretch>
            </a:blipFill>
          </p:spPr>
          <p:txBody>
            <a:bodyPr wrap="square" lIns="0" tIns="0" rIns="0" bIns="0" rtlCol="0"/>
            <a:lstStyle/>
            <a:p>
              <a:endParaRPr/>
            </a:p>
          </p:txBody>
        </p:sp>
        <p:sp>
          <p:nvSpPr>
            <p:cNvPr id="46" name="object 46"/>
            <p:cNvSpPr/>
            <p:nvPr/>
          </p:nvSpPr>
          <p:spPr>
            <a:xfrm>
              <a:off x="9134856" y="1686179"/>
              <a:ext cx="706754" cy="647700"/>
            </a:xfrm>
            <a:prstGeom prst="rect">
              <a:avLst/>
            </a:prstGeom>
            <a:blipFill>
              <a:blip r:embed="rId44" cstate="print"/>
              <a:stretch>
                <a:fillRect/>
              </a:stretch>
            </a:blipFill>
          </p:spPr>
          <p:txBody>
            <a:bodyPr wrap="square" lIns="0" tIns="0" rIns="0" bIns="0" rtlCol="0"/>
            <a:lstStyle/>
            <a:p>
              <a:endParaRPr/>
            </a:p>
          </p:txBody>
        </p:sp>
        <p:sp>
          <p:nvSpPr>
            <p:cNvPr id="47" name="object 47"/>
            <p:cNvSpPr/>
            <p:nvPr/>
          </p:nvSpPr>
          <p:spPr>
            <a:xfrm>
              <a:off x="10872469" y="1686179"/>
              <a:ext cx="1198435" cy="647700"/>
            </a:xfrm>
            <a:prstGeom prst="rect">
              <a:avLst/>
            </a:prstGeom>
            <a:blipFill>
              <a:blip r:embed="rId45" cstate="print"/>
              <a:stretch>
                <a:fillRect/>
              </a:stretch>
            </a:blipFill>
          </p:spPr>
          <p:txBody>
            <a:bodyPr wrap="square" lIns="0" tIns="0" rIns="0" bIns="0" rtlCol="0"/>
            <a:lstStyle/>
            <a:p>
              <a:endParaRPr/>
            </a:p>
          </p:txBody>
        </p:sp>
        <p:sp>
          <p:nvSpPr>
            <p:cNvPr id="48" name="object 48"/>
            <p:cNvSpPr/>
            <p:nvPr/>
          </p:nvSpPr>
          <p:spPr>
            <a:xfrm>
              <a:off x="6379209" y="2172030"/>
              <a:ext cx="2598039" cy="648004"/>
            </a:xfrm>
            <a:prstGeom prst="rect">
              <a:avLst/>
            </a:prstGeom>
            <a:blipFill>
              <a:blip r:embed="rId46" cstate="print"/>
              <a:stretch>
                <a:fillRect/>
              </a:stretch>
            </a:blipFill>
          </p:spPr>
          <p:txBody>
            <a:bodyPr wrap="square" lIns="0" tIns="0" rIns="0" bIns="0" rtlCol="0"/>
            <a:lstStyle/>
            <a:p>
              <a:endParaRPr/>
            </a:p>
          </p:txBody>
        </p:sp>
        <p:sp>
          <p:nvSpPr>
            <p:cNvPr id="49" name="object 49"/>
            <p:cNvSpPr/>
            <p:nvPr/>
          </p:nvSpPr>
          <p:spPr>
            <a:xfrm>
              <a:off x="9221723" y="2172030"/>
              <a:ext cx="983894" cy="648004"/>
            </a:xfrm>
            <a:prstGeom prst="rect">
              <a:avLst/>
            </a:prstGeom>
            <a:blipFill>
              <a:blip r:embed="rId47" cstate="print"/>
              <a:stretch>
                <a:fillRect/>
              </a:stretch>
            </a:blipFill>
          </p:spPr>
          <p:txBody>
            <a:bodyPr wrap="square" lIns="0" tIns="0" rIns="0" bIns="0" rtlCol="0"/>
            <a:lstStyle/>
            <a:p>
              <a:endParaRPr/>
            </a:p>
          </p:txBody>
        </p:sp>
        <p:sp>
          <p:nvSpPr>
            <p:cNvPr id="51" name="object 51"/>
            <p:cNvSpPr txBox="1"/>
            <p:nvPr/>
          </p:nvSpPr>
          <p:spPr>
            <a:xfrm>
              <a:off x="6366508" y="2618613"/>
              <a:ext cx="4146715" cy="474489"/>
            </a:xfrm>
            <a:prstGeom prst="rect">
              <a:avLst/>
            </a:prstGeom>
          </p:spPr>
          <p:txBody>
            <a:bodyPr vert="horz" wrap="square" lIns="0" tIns="12700" rIns="0" bIns="0" rtlCol="0">
              <a:spAutoFit/>
            </a:bodyPr>
            <a:lstStyle/>
            <a:p>
              <a:pPr marL="12700">
                <a:lnSpc>
                  <a:spcPct val="100000"/>
                </a:lnSpc>
                <a:spcBef>
                  <a:spcPts val="100"/>
                </a:spcBef>
              </a:pPr>
              <a:r>
                <a:rPr lang="tr-TR" sz="3000" u="heavy" spc="-25" dirty="0">
                  <a:solidFill>
                    <a:srgbClr val="0462C1"/>
                  </a:solidFill>
                  <a:uFill>
                    <a:solidFill>
                      <a:srgbClr val="0462C1"/>
                    </a:solidFill>
                  </a:uFill>
                  <a:latin typeface="Calibri"/>
                  <a:cs typeface="Calibri"/>
                  <a:hlinkClick r:id="rId2"/>
                </a:rPr>
                <a:t>e-</a:t>
              </a:r>
              <a:r>
                <a:rPr sz="3000" u="heavy" spc="-25" dirty="0">
                  <a:solidFill>
                    <a:srgbClr val="0462C1"/>
                  </a:solidFill>
                  <a:uFill>
                    <a:solidFill>
                      <a:srgbClr val="0462C1"/>
                    </a:solidFill>
                  </a:uFill>
                  <a:latin typeface="Calibri"/>
                  <a:cs typeface="Calibri"/>
                  <a:hlinkClick r:id="rId2"/>
                </a:rPr>
                <a:t>bideb.tubitak.gov.tr</a:t>
              </a:r>
              <a:endParaRPr sz="3000" dirty="0">
                <a:latin typeface="Calibri"/>
                <a:cs typeface="Calibri"/>
              </a:endParaRPr>
            </a:p>
          </p:txBody>
        </p:sp>
        <p:sp>
          <p:nvSpPr>
            <p:cNvPr id="52" name="object 52"/>
            <p:cNvSpPr/>
            <p:nvPr/>
          </p:nvSpPr>
          <p:spPr>
            <a:xfrm>
              <a:off x="10688066" y="2629789"/>
              <a:ext cx="1405890" cy="647700"/>
            </a:xfrm>
            <a:prstGeom prst="rect">
              <a:avLst/>
            </a:prstGeom>
            <a:blipFill>
              <a:blip r:embed="rId48" cstate="print"/>
              <a:stretch>
                <a:fillRect/>
              </a:stretch>
            </a:blipFill>
          </p:spPr>
          <p:txBody>
            <a:bodyPr wrap="square" lIns="0" tIns="0" rIns="0" bIns="0" rtlCol="0"/>
            <a:lstStyle/>
            <a:p>
              <a:endParaRPr/>
            </a:p>
          </p:txBody>
        </p:sp>
        <p:sp>
          <p:nvSpPr>
            <p:cNvPr id="53" name="object 53"/>
            <p:cNvSpPr/>
            <p:nvPr/>
          </p:nvSpPr>
          <p:spPr>
            <a:xfrm>
              <a:off x="6379209" y="3058032"/>
              <a:ext cx="1656207" cy="647700"/>
            </a:xfrm>
            <a:prstGeom prst="rect">
              <a:avLst/>
            </a:prstGeom>
            <a:blipFill>
              <a:blip r:embed="rId49" cstate="print"/>
              <a:stretch>
                <a:fillRect/>
              </a:stretch>
            </a:blipFill>
          </p:spPr>
          <p:txBody>
            <a:bodyPr wrap="square" lIns="0" tIns="0" rIns="0" bIns="0" rtlCol="0"/>
            <a:lstStyle/>
            <a:p>
              <a:endParaRPr/>
            </a:p>
          </p:txBody>
        </p:sp>
        <p:sp>
          <p:nvSpPr>
            <p:cNvPr id="54" name="object 54"/>
            <p:cNvSpPr/>
            <p:nvPr/>
          </p:nvSpPr>
          <p:spPr>
            <a:xfrm>
              <a:off x="8060181" y="3058032"/>
              <a:ext cx="1637664" cy="647700"/>
            </a:xfrm>
            <a:prstGeom prst="rect">
              <a:avLst/>
            </a:prstGeom>
            <a:blipFill>
              <a:blip r:embed="rId50" cstate="print"/>
              <a:stretch>
                <a:fillRect/>
              </a:stretch>
            </a:blipFill>
          </p:spPr>
          <p:txBody>
            <a:bodyPr wrap="square" lIns="0" tIns="0" rIns="0" bIns="0" rtlCol="0"/>
            <a:lstStyle/>
            <a:p>
              <a:endParaRPr/>
            </a:p>
          </p:txBody>
        </p:sp>
        <p:sp>
          <p:nvSpPr>
            <p:cNvPr id="55" name="object 55"/>
            <p:cNvSpPr/>
            <p:nvPr/>
          </p:nvSpPr>
          <p:spPr>
            <a:xfrm>
              <a:off x="9724643" y="3058032"/>
              <a:ext cx="788581" cy="647700"/>
            </a:xfrm>
            <a:prstGeom prst="rect">
              <a:avLst/>
            </a:prstGeom>
            <a:blipFill>
              <a:blip r:embed="rId5" cstate="print"/>
              <a:stretch>
                <a:fillRect/>
              </a:stretch>
            </a:blipFill>
          </p:spPr>
          <p:txBody>
            <a:bodyPr wrap="square" lIns="0" tIns="0" rIns="0" bIns="0" rtlCol="0"/>
            <a:lstStyle/>
            <a:p>
              <a:endParaRPr/>
            </a:p>
          </p:txBody>
        </p:sp>
        <p:sp>
          <p:nvSpPr>
            <p:cNvPr id="56" name="object 56"/>
            <p:cNvSpPr/>
            <p:nvPr/>
          </p:nvSpPr>
          <p:spPr>
            <a:xfrm>
              <a:off x="10590530" y="3058032"/>
              <a:ext cx="978407" cy="647700"/>
            </a:xfrm>
            <a:prstGeom prst="rect">
              <a:avLst/>
            </a:prstGeom>
            <a:blipFill>
              <a:blip r:embed="rId51" cstate="print"/>
              <a:stretch>
                <a:fillRect/>
              </a:stretch>
            </a:blipFill>
          </p:spPr>
          <p:txBody>
            <a:bodyPr wrap="square" lIns="0" tIns="0" rIns="0" bIns="0" rtlCol="0"/>
            <a:lstStyle/>
            <a:p>
              <a:endParaRPr/>
            </a:p>
          </p:txBody>
        </p:sp>
        <p:sp>
          <p:nvSpPr>
            <p:cNvPr id="57" name="object 57"/>
            <p:cNvSpPr/>
            <p:nvPr/>
          </p:nvSpPr>
          <p:spPr>
            <a:xfrm>
              <a:off x="11613133" y="3058032"/>
              <a:ext cx="486918" cy="647700"/>
            </a:xfrm>
            <a:prstGeom prst="rect">
              <a:avLst/>
            </a:prstGeom>
            <a:blipFill>
              <a:blip r:embed="rId52" cstate="print"/>
              <a:stretch>
                <a:fillRect/>
              </a:stretch>
            </a:blipFill>
          </p:spPr>
          <p:txBody>
            <a:bodyPr wrap="square" lIns="0" tIns="0" rIns="0" bIns="0" rtlCol="0"/>
            <a:lstStyle/>
            <a:p>
              <a:endParaRPr/>
            </a:p>
          </p:txBody>
        </p:sp>
        <p:sp>
          <p:nvSpPr>
            <p:cNvPr id="58" name="object 58"/>
            <p:cNvSpPr/>
            <p:nvPr/>
          </p:nvSpPr>
          <p:spPr>
            <a:xfrm>
              <a:off x="6379209" y="3514928"/>
              <a:ext cx="932688" cy="648004"/>
            </a:xfrm>
            <a:prstGeom prst="rect">
              <a:avLst/>
            </a:prstGeom>
            <a:blipFill>
              <a:blip r:embed="rId7" cstate="print"/>
              <a:stretch>
                <a:fillRect/>
              </a:stretch>
            </a:blipFill>
          </p:spPr>
          <p:txBody>
            <a:bodyPr wrap="square" lIns="0" tIns="0" rIns="0" bIns="0" rtlCol="0"/>
            <a:lstStyle/>
            <a:p>
              <a:endParaRPr/>
            </a:p>
          </p:txBody>
        </p:sp>
        <p:sp>
          <p:nvSpPr>
            <p:cNvPr id="59" name="object 59"/>
            <p:cNvSpPr/>
            <p:nvPr/>
          </p:nvSpPr>
          <p:spPr>
            <a:xfrm>
              <a:off x="7252461" y="3514928"/>
              <a:ext cx="1769236" cy="648004"/>
            </a:xfrm>
            <a:prstGeom prst="rect">
              <a:avLst/>
            </a:prstGeom>
            <a:blipFill>
              <a:blip r:embed="rId53" cstate="print"/>
              <a:stretch>
                <a:fillRect/>
              </a:stretch>
            </a:blipFill>
          </p:spPr>
          <p:txBody>
            <a:bodyPr wrap="square" lIns="0" tIns="0" rIns="0" bIns="0" rtlCol="0"/>
            <a:lstStyle/>
            <a:p>
              <a:endParaRPr/>
            </a:p>
          </p:txBody>
        </p:sp>
        <p:sp>
          <p:nvSpPr>
            <p:cNvPr id="60" name="object 60"/>
            <p:cNvSpPr/>
            <p:nvPr/>
          </p:nvSpPr>
          <p:spPr>
            <a:xfrm>
              <a:off x="8968740" y="3514928"/>
              <a:ext cx="863193" cy="648004"/>
            </a:xfrm>
            <a:prstGeom prst="rect">
              <a:avLst/>
            </a:prstGeom>
            <a:blipFill>
              <a:blip r:embed="rId13" cstate="print"/>
              <a:stretch>
                <a:fillRect/>
              </a:stretch>
            </a:blipFill>
          </p:spPr>
          <p:txBody>
            <a:bodyPr wrap="square" lIns="0" tIns="0" rIns="0" bIns="0" rtlCol="0"/>
            <a:lstStyle/>
            <a:p>
              <a:endParaRPr/>
            </a:p>
          </p:txBody>
        </p:sp>
        <p:sp>
          <p:nvSpPr>
            <p:cNvPr id="61" name="object 61"/>
            <p:cNvSpPr/>
            <p:nvPr/>
          </p:nvSpPr>
          <p:spPr>
            <a:xfrm>
              <a:off x="9688068" y="3514928"/>
              <a:ext cx="195072" cy="648004"/>
            </a:xfrm>
            <a:prstGeom prst="rect">
              <a:avLst/>
            </a:prstGeom>
            <a:blipFill>
              <a:blip r:embed="rId14" cstate="print"/>
              <a:stretch>
                <a:fillRect/>
              </a:stretch>
            </a:blipFill>
          </p:spPr>
          <p:txBody>
            <a:bodyPr wrap="square" lIns="0" tIns="0" rIns="0" bIns="0" rtlCol="0"/>
            <a:lstStyle/>
            <a:p>
              <a:endParaRPr/>
            </a:p>
          </p:txBody>
        </p:sp>
      </p:grpSp>
      <p:sp>
        <p:nvSpPr>
          <p:cNvPr id="62" name="object 62"/>
          <p:cNvSpPr/>
          <p:nvPr/>
        </p:nvSpPr>
        <p:spPr>
          <a:xfrm>
            <a:off x="2890139" y="610488"/>
            <a:ext cx="1083944" cy="647700"/>
          </a:xfrm>
          <a:prstGeom prst="rect">
            <a:avLst/>
          </a:prstGeom>
          <a:blipFill>
            <a:blip r:embed="rId54" cstate="print"/>
            <a:stretch>
              <a:fillRect/>
            </a:stretch>
          </a:blipFill>
        </p:spPr>
        <p:txBody>
          <a:bodyPr wrap="square" lIns="0" tIns="0" rIns="0" bIns="0" rtlCol="0"/>
          <a:lstStyle/>
          <a:p>
            <a:endParaRPr/>
          </a:p>
        </p:txBody>
      </p:sp>
      <p:sp>
        <p:nvSpPr>
          <p:cNvPr id="63" name="object 63"/>
          <p:cNvSpPr/>
          <p:nvPr/>
        </p:nvSpPr>
        <p:spPr>
          <a:xfrm>
            <a:off x="2889630" y="1031494"/>
            <a:ext cx="867410" cy="0"/>
          </a:xfrm>
          <a:custGeom>
            <a:avLst/>
            <a:gdLst/>
            <a:ahLst/>
            <a:cxnLst/>
            <a:rect l="l" t="t" r="r" b="b"/>
            <a:pathLst>
              <a:path w="867410">
                <a:moveTo>
                  <a:pt x="0" y="0"/>
                </a:moveTo>
                <a:lnTo>
                  <a:pt x="867156" y="0"/>
                </a:lnTo>
              </a:path>
            </a:pathLst>
          </a:custGeom>
          <a:ln w="19812">
            <a:solidFill>
              <a:srgbClr val="C00000"/>
            </a:solidFill>
          </a:ln>
        </p:spPr>
        <p:txBody>
          <a:bodyPr wrap="square" lIns="0" tIns="0" rIns="0" bIns="0" rtlCol="0"/>
          <a:lstStyle/>
          <a:p>
            <a:endParaRPr/>
          </a:p>
        </p:txBody>
      </p:sp>
      <p:sp>
        <p:nvSpPr>
          <p:cNvPr id="64" name="object 64"/>
          <p:cNvSpPr/>
          <p:nvPr/>
        </p:nvSpPr>
        <p:spPr>
          <a:xfrm>
            <a:off x="8123555" y="610488"/>
            <a:ext cx="2458974" cy="647700"/>
          </a:xfrm>
          <a:prstGeom prst="rect">
            <a:avLst/>
          </a:prstGeom>
          <a:blipFill>
            <a:blip r:embed="rId55" cstate="print"/>
            <a:stretch>
              <a:fillRect/>
            </a:stretch>
          </a:blipFill>
        </p:spPr>
        <p:txBody>
          <a:bodyPr wrap="square" lIns="0" tIns="0" rIns="0" bIns="0" rtlCol="0"/>
          <a:lstStyle/>
          <a:p>
            <a:endParaRPr/>
          </a:p>
        </p:txBody>
      </p:sp>
      <p:sp>
        <p:nvSpPr>
          <p:cNvPr id="65" name="object 65"/>
          <p:cNvSpPr/>
          <p:nvPr/>
        </p:nvSpPr>
        <p:spPr>
          <a:xfrm>
            <a:off x="8122539" y="1031494"/>
            <a:ext cx="2185670" cy="0"/>
          </a:xfrm>
          <a:custGeom>
            <a:avLst/>
            <a:gdLst/>
            <a:ahLst/>
            <a:cxnLst/>
            <a:rect l="l" t="t" r="r" b="b"/>
            <a:pathLst>
              <a:path w="2185670">
                <a:moveTo>
                  <a:pt x="0" y="0"/>
                </a:moveTo>
                <a:lnTo>
                  <a:pt x="2185415" y="0"/>
                </a:lnTo>
              </a:path>
            </a:pathLst>
          </a:custGeom>
          <a:ln w="19812">
            <a:solidFill>
              <a:srgbClr val="C00000"/>
            </a:solidFill>
          </a:ln>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714755"/>
            <a:ext cx="12192000" cy="5692140"/>
          </a:xfrm>
          <a:prstGeom prst="rect">
            <a:avLst/>
          </a:prstGeom>
          <a:blipFill>
            <a:blip r:embed="rId2" cstate="print"/>
            <a:stretch>
              <a:fillRect/>
            </a:stretch>
          </a:blipFill>
        </p:spPr>
        <p:txBody>
          <a:bodyPr wrap="square" lIns="0" tIns="0" rIns="0" bIns="0" rtlCol="0"/>
          <a:lstStyle/>
          <a:p>
            <a:endParaRPr/>
          </a:p>
        </p:txBody>
      </p:sp>
      <p:sp>
        <p:nvSpPr>
          <p:cNvPr id="2" name="Metin kutusu 1"/>
          <p:cNvSpPr txBox="1"/>
          <p:nvPr/>
        </p:nvSpPr>
        <p:spPr>
          <a:xfrm>
            <a:off x="4381500" y="129980"/>
            <a:ext cx="3429000" cy="584775"/>
          </a:xfrm>
          <a:prstGeom prst="rect">
            <a:avLst/>
          </a:prstGeom>
          <a:noFill/>
        </p:spPr>
        <p:txBody>
          <a:bodyPr wrap="square" rtlCol="0">
            <a:spAutoFit/>
          </a:bodyPr>
          <a:lstStyle/>
          <a:p>
            <a:r>
              <a:rPr lang="tr-TR" sz="3200" b="1" dirty="0">
                <a:solidFill>
                  <a:srgbClr val="C00000"/>
                </a:solidFill>
                <a:latin typeface="Times New Roman" panose="02020603050405020304" pitchFamily="18" charset="0"/>
                <a:cs typeface="Times New Roman" panose="02020603050405020304" pitchFamily="18" charset="0"/>
              </a:rPr>
              <a:t>E-BİDEP GİRİŞ</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28600" y="533400"/>
            <a:ext cx="12649200" cy="6472428"/>
          </a:xfrm>
          <a:prstGeom prst="rect">
            <a:avLst/>
          </a:prstGeom>
          <a:blipFill>
            <a:blip r:embed="rId2" cstate="print"/>
            <a:stretch>
              <a:fillRect/>
            </a:stretch>
          </a:blipFill>
        </p:spPr>
        <p:txBody>
          <a:bodyPr wrap="square" lIns="0" tIns="0" rIns="0" bIns="0" rtlCol="0"/>
          <a:lstStyle/>
          <a:p>
            <a:endParaRPr/>
          </a:p>
        </p:txBody>
      </p:sp>
      <p:sp>
        <p:nvSpPr>
          <p:cNvPr id="2" name="Metin kutusu 1"/>
          <p:cNvSpPr txBox="1"/>
          <p:nvPr/>
        </p:nvSpPr>
        <p:spPr>
          <a:xfrm>
            <a:off x="4076700" y="102513"/>
            <a:ext cx="4038600" cy="861774"/>
          </a:xfrm>
          <a:prstGeom prst="rect">
            <a:avLst/>
          </a:prstGeom>
          <a:noFill/>
        </p:spPr>
        <p:txBody>
          <a:bodyPr wrap="square" rtlCol="0">
            <a:spAutoFit/>
          </a:bodyPr>
          <a:lstStyle/>
          <a:p>
            <a:r>
              <a:rPr lang="tr-TR" sz="3200" b="1" dirty="0">
                <a:solidFill>
                  <a:srgbClr val="C00000"/>
                </a:solidFill>
                <a:latin typeface="Times New Roman" panose="02020603050405020304" pitchFamily="18" charset="0"/>
                <a:cs typeface="Times New Roman" panose="02020603050405020304" pitchFamily="18" charset="0"/>
              </a:rPr>
              <a:t>E-BİDEP GİRİŞ</a:t>
            </a:r>
          </a:p>
          <a:p>
            <a:endParaRPr lang="tr-T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0" y="580644"/>
            <a:ext cx="12192000" cy="5783580"/>
          </a:xfrm>
          <a:prstGeom prst="rect">
            <a:avLst/>
          </a:prstGeom>
          <a:blipFill>
            <a:blip r:embed="rId2" cstate="print"/>
            <a:stretch>
              <a:fillRect/>
            </a:stretch>
          </a:blipFill>
        </p:spPr>
        <p:txBody>
          <a:bodyPr wrap="square" lIns="0" tIns="0" rIns="0" bIns="0" rtlCol="0"/>
          <a:lstStyle/>
          <a:p>
            <a:endParaRPr/>
          </a:p>
        </p:txBody>
      </p:sp>
      <p:sp>
        <p:nvSpPr>
          <p:cNvPr id="2" name="Metin kutusu 1"/>
          <p:cNvSpPr txBox="1"/>
          <p:nvPr/>
        </p:nvSpPr>
        <p:spPr>
          <a:xfrm>
            <a:off x="4419600" y="23004"/>
            <a:ext cx="3124200" cy="861774"/>
          </a:xfrm>
          <a:prstGeom prst="rect">
            <a:avLst/>
          </a:prstGeom>
          <a:noFill/>
        </p:spPr>
        <p:txBody>
          <a:bodyPr wrap="square" rtlCol="0">
            <a:spAutoFit/>
          </a:bodyPr>
          <a:lstStyle/>
          <a:p>
            <a:r>
              <a:rPr lang="tr-TR" sz="3200" b="1" dirty="0">
                <a:solidFill>
                  <a:srgbClr val="C00000"/>
                </a:solidFill>
                <a:latin typeface="Times New Roman" panose="02020603050405020304" pitchFamily="18" charset="0"/>
                <a:cs typeface="Times New Roman" panose="02020603050405020304" pitchFamily="18" charset="0"/>
              </a:rPr>
              <a:t>E-BİDEP GİRİŞ</a:t>
            </a:r>
          </a:p>
          <a:p>
            <a:endParaRPr lang="tr-T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2400"/>
            <a:ext cx="12462933" cy="7010400"/>
          </a:xfrm>
          <a:prstGeom prst="rect">
            <a:avLst/>
          </a:prstGeom>
        </p:spPr>
      </p:pic>
    </p:spTree>
    <p:extLst>
      <p:ext uri="{BB962C8B-B14F-4D97-AF65-F5344CB8AC3E}">
        <p14:creationId xmlns:p14="http://schemas.microsoft.com/office/powerpoint/2010/main" val="1156149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0"/>
            <a:ext cx="13030200" cy="7329488"/>
          </a:xfrm>
          <a:prstGeom prst="rect">
            <a:avLst/>
          </a:prstGeom>
        </p:spPr>
      </p:pic>
    </p:spTree>
    <p:extLst>
      <p:ext uri="{BB962C8B-B14F-4D97-AF65-F5344CB8AC3E}">
        <p14:creationId xmlns:p14="http://schemas.microsoft.com/office/powerpoint/2010/main" val="3569577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50121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39206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2204\tübitak önemli adresl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1" y="-152400"/>
            <a:ext cx="9601200" cy="716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173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58114" y="534034"/>
            <a:ext cx="1019009" cy="69189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653285" y="534034"/>
            <a:ext cx="1617472" cy="69189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453384" y="534034"/>
            <a:ext cx="861060" cy="691896"/>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3452748" y="980947"/>
            <a:ext cx="8280400" cy="0"/>
          </a:xfrm>
          <a:custGeom>
            <a:avLst/>
            <a:gdLst/>
            <a:ahLst/>
            <a:cxnLst/>
            <a:rect l="l" t="t" r="r" b="b"/>
            <a:pathLst>
              <a:path w="8280400">
                <a:moveTo>
                  <a:pt x="0" y="0"/>
                </a:moveTo>
                <a:lnTo>
                  <a:pt x="8279892" y="0"/>
                </a:lnTo>
              </a:path>
            </a:pathLst>
          </a:custGeom>
          <a:ln w="19812">
            <a:solidFill>
              <a:srgbClr val="0462C1"/>
            </a:solidFill>
          </a:ln>
        </p:spPr>
        <p:txBody>
          <a:bodyPr wrap="square" lIns="0" tIns="0" rIns="0" bIns="0" rtlCol="0"/>
          <a:lstStyle/>
          <a:p>
            <a:endParaRPr/>
          </a:p>
        </p:txBody>
      </p:sp>
      <p:sp>
        <p:nvSpPr>
          <p:cNvPr id="7" name="object 7"/>
          <p:cNvSpPr/>
          <p:nvPr/>
        </p:nvSpPr>
        <p:spPr>
          <a:xfrm>
            <a:off x="4142232" y="534034"/>
            <a:ext cx="210312" cy="691896"/>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4247388" y="534034"/>
            <a:ext cx="1311656" cy="691896"/>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5340096" y="534034"/>
            <a:ext cx="207873" cy="691896"/>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5443982" y="534034"/>
            <a:ext cx="1320164" cy="691896"/>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6599173" y="534034"/>
            <a:ext cx="207264" cy="691896"/>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6702806" y="534034"/>
            <a:ext cx="725424" cy="691896"/>
          </a:xfrm>
          <a:prstGeom prst="rect">
            <a:avLst/>
          </a:prstGeom>
          <a:blipFill>
            <a:blip r:embed="rId9" cstate="print"/>
            <a:stretch>
              <a:fillRect/>
            </a:stretch>
          </a:blipFill>
        </p:spPr>
        <p:txBody>
          <a:bodyPr wrap="square" lIns="0" tIns="0" rIns="0" bIns="0" rtlCol="0"/>
          <a:lstStyle/>
          <a:p>
            <a:endParaRPr/>
          </a:p>
        </p:txBody>
      </p:sp>
      <p:sp>
        <p:nvSpPr>
          <p:cNvPr id="13" name="object 13"/>
          <p:cNvSpPr/>
          <p:nvPr/>
        </p:nvSpPr>
        <p:spPr>
          <a:xfrm>
            <a:off x="7246873" y="534034"/>
            <a:ext cx="207264" cy="691896"/>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7350506" y="534034"/>
            <a:ext cx="3677284" cy="691896"/>
          </a:xfrm>
          <a:prstGeom prst="rect">
            <a:avLst/>
          </a:prstGeom>
          <a:blipFill>
            <a:blip r:embed="rId10" cstate="print"/>
            <a:stretch>
              <a:fillRect/>
            </a:stretch>
          </a:blipFill>
        </p:spPr>
        <p:txBody>
          <a:bodyPr wrap="square" lIns="0" tIns="0" rIns="0" bIns="0" rtlCol="0"/>
          <a:lstStyle/>
          <a:p>
            <a:endParaRPr/>
          </a:p>
        </p:txBody>
      </p:sp>
      <p:sp>
        <p:nvSpPr>
          <p:cNvPr id="15" name="object 15"/>
          <p:cNvSpPr/>
          <p:nvPr/>
        </p:nvSpPr>
        <p:spPr>
          <a:xfrm>
            <a:off x="10874629" y="534034"/>
            <a:ext cx="329183" cy="691896"/>
          </a:xfrm>
          <a:prstGeom prst="rect">
            <a:avLst/>
          </a:prstGeom>
          <a:blipFill>
            <a:blip r:embed="rId11" cstate="print"/>
            <a:stretch>
              <a:fillRect/>
            </a:stretch>
          </a:blipFill>
        </p:spPr>
        <p:txBody>
          <a:bodyPr wrap="square" lIns="0" tIns="0" rIns="0" bIns="0" rtlCol="0"/>
          <a:lstStyle/>
          <a:p>
            <a:endParaRPr/>
          </a:p>
        </p:txBody>
      </p:sp>
      <p:sp>
        <p:nvSpPr>
          <p:cNvPr id="16" name="object 16"/>
          <p:cNvSpPr/>
          <p:nvPr/>
        </p:nvSpPr>
        <p:spPr>
          <a:xfrm>
            <a:off x="11039220" y="534034"/>
            <a:ext cx="662940" cy="691896"/>
          </a:xfrm>
          <a:prstGeom prst="rect">
            <a:avLst/>
          </a:prstGeom>
          <a:blipFill>
            <a:blip r:embed="rId12" cstate="print"/>
            <a:stretch>
              <a:fillRect/>
            </a:stretch>
          </a:blipFill>
        </p:spPr>
        <p:txBody>
          <a:bodyPr wrap="square" lIns="0" tIns="0" rIns="0" bIns="0" rtlCol="0"/>
          <a:lstStyle/>
          <a:p>
            <a:endParaRPr/>
          </a:p>
        </p:txBody>
      </p:sp>
      <p:sp>
        <p:nvSpPr>
          <p:cNvPr id="17" name="object 17"/>
          <p:cNvSpPr/>
          <p:nvPr/>
        </p:nvSpPr>
        <p:spPr>
          <a:xfrm>
            <a:off x="11569572" y="534034"/>
            <a:ext cx="329183" cy="691896"/>
          </a:xfrm>
          <a:prstGeom prst="rect">
            <a:avLst/>
          </a:prstGeom>
          <a:blipFill>
            <a:blip r:embed="rId11" cstate="print"/>
            <a:stretch>
              <a:fillRect/>
            </a:stretch>
          </a:blipFill>
        </p:spPr>
        <p:txBody>
          <a:bodyPr wrap="square" lIns="0" tIns="0" rIns="0" bIns="0" rtlCol="0"/>
          <a:lstStyle/>
          <a:p>
            <a:endParaRPr/>
          </a:p>
        </p:txBody>
      </p:sp>
      <p:sp>
        <p:nvSpPr>
          <p:cNvPr id="18" name="object 18"/>
          <p:cNvSpPr/>
          <p:nvPr/>
        </p:nvSpPr>
        <p:spPr>
          <a:xfrm>
            <a:off x="458152" y="1468627"/>
            <a:ext cx="6403975" cy="0"/>
          </a:xfrm>
          <a:custGeom>
            <a:avLst/>
            <a:gdLst/>
            <a:ahLst/>
            <a:cxnLst/>
            <a:rect l="l" t="t" r="r" b="b"/>
            <a:pathLst>
              <a:path w="6403975">
                <a:moveTo>
                  <a:pt x="0" y="0"/>
                </a:moveTo>
                <a:lnTo>
                  <a:pt x="6403784" y="0"/>
                </a:lnTo>
              </a:path>
            </a:pathLst>
          </a:custGeom>
          <a:ln w="19812">
            <a:solidFill>
              <a:srgbClr val="0462C1"/>
            </a:solidFill>
          </a:ln>
        </p:spPr>
        <p:txBody>
          <a:bodyPr wrap="square" lIns="0" tIns="0" rIns="0" bIns="0" rtlCol="0"/>
          <a:lstStyle/>
          <a:p>
            <a:endParaRPr/>
          </a:p>
        </p:txBody>
      </p:sp>
      <p:sp>
        <p:nvSpPr>
          <p:cNvPr id="19" name="object 19"/>
          <p:cNvSpPr/>
          <p:nvPr/>
        </p:nvSpPr>
        <p:spPr>
          <a:xfrm>
            <a:off x="458114" y="1021664"/>
            <a:ext cx="3394710" cy="692200"/>
          </a:xfrm>
          <a:prstGeom prst="rect">
            <a:avLst/>
          </a:prstGeom>
          <a:blipFill>
            <a:blip r:embed="rId13" cstate="print"/>
            <a:stretch>
              <a:fillRect/>
            </a:stretch>
          </a:blipFill>
        </p:spPr>
        <p:txBody>
          <a:bodyPr wrap="square" lIns="0" tIns="0" rIns="0" bIns="0" rtlCol="0"/>
          <a:lstStyle/>
          <a:p>
            <a:endParaRPr/>
          </a:p>
        </p:txBody>
      </p:sp>
      <p:sp>
        <p:nvSpPr>
          <p:cNvPr id="20" name="object 20"/>
          <p:cNvSpPr/>
          <p:nvPr/>
        </p:nvSpPr>
        <p:spPr>
          <a:xfrm>
            <a:off x="3691128" y="1021664"/>
            <a:ext cx="329184" cy="692200"/>
          </a:xfrm>
          <a:prstGeom prst="rect">
            <a:avLst/>
          </a:prstGeom>
          <a:blipFill>
            <a:blip r:embed="rId11" cstate="print"/>
            <a:stretch>
              <a:fillRect/>
            </a:stretch>
          </a:blipFill>
        </p:spPr>
        <p:txBody>
          <a:bodyPr wrap="square" lIns="0" tIns="0" rIns="0" bIns="0" rtlCol="0"/>
          <a:lstStyle/>
          <a:p>
            <a:endParaRPr/>
          </a:p>
        </p:txBody>
      </p:sp>
      <p:sp>
        <p:nvSpPr>
          <p:cNvPr id="21" name="object 21"/>
          <p:cNvSpPr/>
          <p:nvPr/>
        </p:nvSpPr>
        <p:spPr>
          <a:xfrm>
            <a:off x="3855720" y="1021664"/>
            <a:ext cx="1495171" cy="692200"/>
          </a:xfrm>
          <a:prstGeom prst="rect">
            <a:avLst/>
          </a:prstGeom>
          <a:blipFill>
            <a:blip r:embed="rId14" cstate="print"/>
            <a:stretch>
              <a:fillRect/>
            </a:stretch>
          </a:blipFill>
        </p:spPr>
        <p:txBody>
          <a:bodyPr wrap="square" lIns="0" tIns="0" rIns="0" bIns="0" rtlCol="0"/>
          <a:lstStyle/>
          <a:p>
            <a:endParaRPr/>
          </a:p>
        </p:txBody>
      </p:sp>
      <p:sp>
        <p:nvSpPr>
          <p:cNvPr id="22" name="object 22"/>
          <p:cNvSpPr/>
          <p:nvPr/>
        </p:nvSpPr>
        <p:spPr>
          <a:xfrm>
            <a:off x="5201411" y="1021664"/>
            <a:ext cx="329184" cy="692200"/>
          </a:xfrm>
          <a:prstGeom prst="rect">
            <a:avLst/>
          </a:prstGeom>
          <a:blipFill>
            <a:blip r:embed="rId11" cstate="print"/>
            <a:stretch>
              <a:fillRect/>
            </a:stretch>
          </a:blipFill>
        </p:spPr>
        <p:txBody>
          <a:bodyPr wrap="square" lIns="0" tIns="0" rIns="0" bIns="0" rtlCol="0"/>
          <a:lstStyle/>
          <a:p>
            <a:endParaRPr/>
          </a:p>
        </p:txBody>
      </p:sp>
      <p:sp>
        <p:nvSpPr>
          <p:cNvPr id="23" name="object 23"/>
          <p:cNvSpPr/>
          <p:nvPr/>
        </p:nvSpPr>
        <p:spPr>
          <a:xfrm>
            <a:off x="5366258" y="1021664"/>
            <a:ext cx="1662811" cy="692200"/>
          </a:xfrm>
          <a:prstGeom prst="rect">
            <a:avLst/>
          </a:prstGeom>
          <a:blipFill>
            <a:blip r:embed="rId15" cstate="print"/>
            <a:stretch>
              <a:fillRect/>
            </a:stretch>
          </a:blipFill>
        </p:spPr>
        <p:txBody>
          <a:bodyPr wrap="square" lIns="0" tIns="0" rIns="0" bIns="0" rtlCol="0"/>
          <a:lstStyle/>
          <a:p>
            <a:endParaRPr/>
          </a:p>
        </p:txBody>
      </p:sp>
      <p:sp>
        <p:nvSpPr>
          <p:cNvPr id="24" name="object 24"/>
          <p:cNvSpPr/>
          <p:nvPr/>
        </p:nvSpPr>
        <p:spPr>
          <a:xfrm>
            <a:off x="7182866" y="1021664"/>
            <a:ext cx="1713992" cy="692200"/>
          </a:xfrm>
          <a:prstGeom prst="rect">
            <a:avLst/>
          </a:prstGeom>
          <a:blipFill>
            <a:blip r:embed="rId16" cstate="print"/>
            <a:stretch>
              <a:fillRect/>
            </a:stretch>
          </a:blipFill>
        </p:spPr>
        <p:txBody>
          <a:bodyPr wrap="square" lIns="0" tIns="0" rIns="0" bIns="0" rtlCol="0"/>
          <a:lstStyle/>
          <a:p>
            <a:endParaRPr/>
          </a:p>
        </p:txBody>
      </p:sp>
      <p:sp>
        <p:nvSpPr>
          <p:cNvPr id="25" name="object 25"/>
          <p:cNvSpPr/>
          <p:nvPr/>
        </p:nvSpPr>
        <p:spPr>
          <a:xfrm>
            <a:off x="9044051" y="1021664"/>
            <a:ext cx="1517396" cy="692200"/>
          </a:xfrm>
          <a:prstGeom prst="rect">
            <a:avLst/>
          </a:prstGeom>
          <a:blipFill>
            <a:blip r:embed="rId17" cstate="print"/>
            <a:stretch>
              <a:fillRect/>
            </a:stretch>
          </a:blipFill>
        </p:spPr>
        <p:txBody>
          <a:bodyPr wrap="square" lIns="0" tIns="0" rIns="0" bIns="0" rtlCol="0"/>
          <a:lstStyle/>
          <a:p>
            <a:endParaRPr/>
          </a:p>
        </p:txBody>
      </p:sp>
      <p:sp>
        <p:nvSpPr>
          <p:cNvPr id="26" name="object 26"/>
          <p:cNvSpPr/>
          <p:nvPr/>
        </p:nvSpPr>
        <p:spPr>
          <a:xfrm>
            <a:off x="10691748" y="1021664"/>
            <a:ext cx="1216152" cy="692200"/>
          </a:xfrm>
          <a:prstGeom prst="rect">
            <a:avLst/>
          </a:prstGeom>
          <a:blipFill>
            <a:blip r:embed="rId18" cstate="print"/>
            <a:stretch>
              <a:fillRect/>
            </a:stretch>
          </a:blipFill>
        </p:spPr>
        <p:txBody>
          <a:bodyPr wrap="square" lIns="0" tIns="0" rIns="0" bIns="0" rtlCol="0"/>
          <a:lstStyle/>
          <a:p>
            <a:endParaRPr/>
          </a:p>
        </p:txBody>
      </p:sp>
      <p:sp>
        <p:nvSpPr>
          <p:cNvPr id="27" name="object 27"/>
          <p:cNvSpPr/>
          <p:nvPr/>
        </p:nvSpPr>
        <p:spPr>
          <a:xfrm>
            <a:off x="458114" y="1509649"/>
            <a:ext cx="2069083" cy="691896"/>
          </a:xfrm>
          <a:prstGeom prst="rect">
            <a:avLst/>
          </a:prstGeom>
          <a:blipFill>
            <a:blip r:embed="rId19" cstate="print"/>
            <a:stretch>
              <a:fillRect/>
            </a:stretch>
          </a:blipFill>
        </p:spPr>
        <p:txBody>
          <a:bodyPr wrap="square" lIns="0" tIns="0" rIns="0" bIns="0" rtlCol="0"/>
          <a:lstStyle/>
          <a:p>
            <a:endParaRPr/>
          </a:p>
        </p:txBody>
      </p:sp>
      <p:sp>
        <p:nvSpPr>
          <p:cNvPr id="28" name="object 28"/>
          <p:cNvSpPr/>
          <p:nvPr/>
        </p:nvSpPr>
        <p:spPr>
          <a:xfrm>
            <a:off x="2587498" y="1509649"/>
            <a:ext cx="1720342" cy="691896"/>
          </a:xfrm>
          <a:prstGeom prst="rect">
            <a:avLst/>
          </a:prstGeom>
          <a:blipFill>
            <a:blip r:embed="rId20" cstate="print"/>
            <a:stretch>
              <a:fillRect/>
            </a:stretch>
          </a:blipFill>
        </p:spPr>
        <p:txBody>
          <a:bodyPr wrap="square" lIns="0" tIns="0" rIns="0" bIns="0" rtlCol="0"/>
          <a:lstStyle/>
          <a:p>
            <a:endParaRPr/>
          </a:p>
        </p:txBody>
      </p:sp>
      <p:sp>
        <p:nvSpPr>
          <p:cNvPr id="29" name="object 29"/>
          <p:cNvSpPr/>
          <p:nvPr/>
        </p:nvSpPr>
        <p:spPr>
          <a:xfrm>
            <a:off x="4370832" y="1509649"/>
            <a:ext cx="518922" cy="691896"/>
          </a:xfrm>
          <a:prstGeom prst="rect">
            <a:avLst/>
          </a:prstGeom>
          <a:blipFill>
            <a:blip r:embed="rId21" cstate="print"/>
            <a:stretch>
              <a:fillRect/>
            </a:stretch>
          </a:blipFill>
        </p:spPr>
        <p:txBody>
          <a:bodyPr wrap="square" lIns="0" tIns="0" rIns="0" bIns="0" rtlCol="0"/>
          <a:lstStyle/>
          <a:p>
            <a:endParaRPr/>
          </a:p>
        </p:txBody>
      </p:sp>
      <p:sp>
        <p:nvSpPr>
          <p:cNvPr id="30" name="object 30"/>
          <p:cNvSpPr/>
          <p:nvPr/>
        </p:nvSpPr>
        <p:spPr>
          <a:xfrm>
            <a:off x="4936235" y="1509649"/>
            <a:ext cx="672998" cy="691896"/>
          </a:xfrm>
          <a:prstGeom prst="rect">
            <a:avLst/>
          </a:prstGeom>
          <a:blipFill>
            <a:blip r:embed="rId22" cstate="print"/>
            <a:stretch>
              <a:fillRect/>
            </a:stretch>
          </a:blipFill>
        </p:spPr>
        <p:txBody>
          <a:bodyPr wrap="square" lIns="0" tIns="0" rIns="0" bIns="0" rtlCol="0"/>
          <a:lstStyle/>
          <a:p>
            <a:endParaRPr/>
          </a:p>
        </p:txBody>
      </p:sp>
      <p:sp>
        <p:nvSpPr>
          <p:cNvPr id="31" name="object 31"/>
          <p:cNvSpPr/>
          <p:nvPr/>
        </p:nvSpPr>
        <p:spPr>
          <a:xfrm>
            <a:off x="5660390" y="1509649"/>
            <a:ext cx="603503" cy="691896"/>
          </a:xfrm>
          <a:prstGeom prst="rect">
            <a:avLst/>
          </a:prstGeom>
          <a:blipFill>
            <a:blip r:embed="rId23" cstate="print"/>
            <a:stretch>
              <a:fillRect/>
            </a:stretch>
          </a:blipFill>
        </p:spPr>
        <p:txBody>
          <a:bodyPr wrap="square" lIns="0" tIns="0" rIns="0" bIns="0" rtlCol="0"/>
          <a:lstStyle/>
          <a:p>
            <a:endParaRPr/>
          </a:p>
        </p:txBody>
      </p:sp>
      <p:sp>
        <p:nvSpPr>
          <p:cNvPr id="32" name="object 32"/>
          <p:cNvSpPr/>
          <p:nvPr/>
        </p:nvSpPr>
        <p:spPr>
          <a:xfrm>
            <a:off x="6330950" y="1509649"/>
            <a:ext cx="1089964" cy="691896"/>
          </a:xfrm>
          <a:prstGeom prst="rect">
            <a:avLst/>
          </a:prstGeom>
          <a:blipFill>
            <a:blip r:embed="rId24" cstate="print"/>
            <a:stretch>
              <a:fillRect/>
            </a:stretch>
          </a:blipFill>
        </p:spPr>
        <p:txBody>
          <a:bodyPr wrap="square" lIns="0" tIns="0" rIns="0" bIns="0" rtlCol="0"/>
          <a:lstStyle/>
          <a:p>
            <a:endParaRPr/>
          </a:p>
        </p:txBody>
      </p:sp>
      <p:sp>
        <p:nvSpPr>
          <p:cNvPr id="33" name="object 33"/>
          <p:cNvSpPr/>
          <p:nvPr/>
        </p:nvSpPr>
        <p:spPr>
          <a:xfrm>
            <a:off x="7458709" y="1509649"/>
            <a:ext cx="1378077" cy="691896"/>
          </a:xfrm>
          <a:prstGeom prst="rect">
            <a:avLst/>
          </a:prstGeom>
          <a:blipFill>
            <a:blip r:embed="rId25" cstate="print"/>
            <a:stretch>
              <a:fillRect/>
            </a:stretch>
          </a:blipFill>
        </p:spPr>
        <p:txBody>
          <a:bodyPr wrap="square" lIns="0" tIns="0" rIns="0" bIns="0" rtlCol="0"/>
          <a:lstStyle/>
          <a:p>
            <a:endParaRPr/>
          </a:p>
        </p:txBody>
      </p:sp>
      <p:sp>
        <p:nvSpPr>
          <p:cNvPr id="34" name="object 34"/>
          <p:cNvSpPr/>
          <p:nvPr/>
        </p:nvSpPr>
        <p:spPr>
          <a:xfrm>
            <a:off x="8882506" y="1509649"/>
            <a:ext cx="1099312" cy="691896"/>
          </a:xfrm>
          <a:prstGeom prst="rect">
            <a:avLst/>
          </a:prstGeom>
          <a:blipFill>
            <a:blip r:embed="rId26" cstate="print"/>
            <a:stretch>
              <a:fillRect/>
            </a:stretch>
          </a:blipFill>
        </p:spPr>
        <p:txBody>
          <a:bodyPr wrap="square" lIns="0" tIns="0" rIns="0" bIns="0" rtlCol="0"/>
          <a:lstStyle/>
          <a:p>
            <a:endParaRPr/>
          </a:p>
        </p:txBody>
      </p:sp>
      <p:sp>
        <p:nvSpPr>
          <p:cNvPr id="35" name="object 35"/>
          <p:cNvSpPr/>
          <p:nvPr/>
        </p:nvSpPr>
        <p:spPr>
          <a:xfrm>
            <a:off x="9926701" y="1509649"/>
            <a:ext cx="1988185" cy="691896"/>
          </a:xfrm>
          <a:prstGeom prst="rect">
            <a:avLst/>
          </a:prstGeom>
          <a:blipFill>
            <a:blip r:embed="rId27" cstate="print"/>
            <a:stretch>
              <a:fillRect/>
            </a:stretch>
          </a:blipFill>
        </p:spPr>
        <p:txBody>
          <a:bodyPr wrap="square" lIns="0" tIns="0" rIns="0" bIns="0" rtlCol="0"/>
          <a:lstStyle/>
          <a:p>
            <a:endParaRPr/>
          </a:p>
        </p:txBody>
      </p:sp>
      <p:sp>
        <p:nvSpPr>
          <p:cNvPr id="36" name="object 36"/>
          <p:cNvSpPr/>
          <p:nvPr/>
        </p:nvSpPr>
        <p:spPr>
          <a:xfrm>
            <a:off x="458114" y="1997405"/>
            <a:ext cx="2819501" cy="692200"/>
          </a:xfrm>
          <a:prstGeom prst="rect">
            <a:avLst/>
          </a:prstGeom>
          <a:blipFill>
            <a:blip r:embed="rId28" cstate="print"/>
            <a:stretch>
              <a:fillRect/>
            </a:stretch>
          </a:blipFill>
        </p:spPr>
        <p:txBody>
          <a:bodyPr wrap="square" lIns="0" tIns="0" rIns="0" bIns="0" rtlCol="0"/>
          <a:lstStyle/>
          <a:p>
            <a:endParaRPr/>
          </a:p>
        </p:txBody>
      </p:sp>
      <p:sp>
        <p:nvSpPr>
          <p:cNvPr id="37" name="object 37"/>
          <p:cNvSpPr/>
          <p:nvPr/>
        </p:nvSpPr>
        <p:spPr>
          <a:xfrm>
            <a:off x="3115055" y="1997405"/>
            <a:ext cx="149352" cy="692200"/>
          </a:xfrm>
          <a:prstGeom prst="rect">
            <a:avLst/>
          </a:prstGeom>
          <a:blipFill>
            <a:blip r:embed="rId29" cstate="print"/>
            <a:stretch>
              <a:fillRect/>
            </a:stretch>
          </a:blipFill>
        </p:spPr>
        <p:txBody>
          <a:bodyPr wrap="square" lIns="0" tIns="0" rIns="0" bIns="0" rtlCol="0"/>
          <a:lstStyle/>
          <a:p>
            <a:endParaRPr/>
          </a:p>
        </p:txBody>
      </p:sp>
      <p:sp>
        <p:nvSpPr>
          <p:cNvPr id="38" name="object 38"/>
          <p:cNvSpPr/>
          <p:nvPr/>
        </p:nvSpPr>
        <p:spPr>
          <a:xfrm>
            <a:off x="3345179" y="1997405"/>
            <a:ext cx="2605735" cy="692200"/>
          </a:xfrm>
          <a:prstGeom prst="rect">
            <a:avLst/>
          </a:prstGeom>
          <a:blipFill>
            <a:blip r:embed="rId30" cstate="print"/>
            <a:stretch>
              <a:fillRect/>
            </a:stretch>
          </a:blipFill>
        </p:spPr>
        <p:txBody>
          <a:bodyPr wrap="square" lIns="0" tIns="0" rIns="0" bIns="0" rtlCol="0"/>
          <a:lstStyle/>
          <a:p>
            <a:endParaRPr/>
          </a:p>
        </p:txBody>
      </p:sp>
      <p:sp>
        <p:nvSpPr>
          <p:cNvPr id="39" name="object 39"/>
          <p:cNvSpPr/>
          <p:nvPr/>
        </p:nvSpPr>
        <p:spPr>
          <a:xfrm>
            <a:off x="5905753" y="1997405"/>
            <a:ext cx="1329944" cy="692200"/>
          </a:xfrm>
          <a:prstGeom prst="rect">
            <a:avLst/>
          </a:prstGeom>
          <a:blipFill>
            <a:blip r:embed="rId31" cstate="print"/>
            <a:stretch>
              <a:fillRect/>
            </a:stretch>
          </a:blipFill>
        </p:spPr>
        <p:txBody>
          <a:bodyPr wrap="square" lIns="0" tIns="0" rIns="0" bIns="0" rtlCol="0"/>
          <a:lstStyle/>
          <a:p>
            <a:endParaRPr/>
          </a:p>
        </p:txBody>
      </p:sp>
      <p:sp>
        <p:nvSpPr>
          <p:cNvPr id="40" name="object 40"/>
          <p:cNvSpPr/>
          <p:nvPr/>
        </p:nvSpPr>
        <p:spPr>
          <a:xfrm>
            <a:off x="7031990" y="1997405"/>
            <a:ext cx="195072" cy="692200"/>
          </a:xfrm>
          <a:prstGeom prst="rect">
            <a:avLst/>
          </a:prstGeom>
          <a:blipFill>
            <a:blip r:embed="rId32" cstate="print"/>
            <a:stretch>
              <a:fillRect/>
            </a:stretch>
          </a:blipFill>
        </p:spPr>
        <p:txBody>
          <a:bodyPr wrap="square" lIns="0" tIns="0" rIns="0" bIns="0" rtlCol="0"/>
          <a:lstStyle/>
          <a:p>
            <a:endParaRPr/>
          </a:p>
        </p:txBody>
      </p:sp>
      <p:sp>
        <p:nvSpPr>
          <p:cNvPr id="41" name="object 41"/>
          <p:cNvSpPr/>
          <p:nvPr/>
        </p:nvSpPr>
        <p:spPr>
          <a:xfrm>
            <a:off x="7283450" y="1997405"/>
            <a:ext cx="599389" cy="692200"/>
          </a:xfrm>
          <a:prstGeom prst="rect">
            <a:avLst/>
          </a:prstGeom>
          <a:blipFill>
            <a:blip r:embed="rId33" cstate="print"/>
            <a:stretch>
              <a:fillRect/>
            </a:stretch>
          </a:blipFill>
        </p:spPr>
        <p:txBody>
          <a:bodyPr wrap="square" lIns="0" tIns="0" rIns="0" bIns="0" rtlCol="0"/>
          <a:lstStyle/>
          <a:p>
            <a:endParaRPr/>
          </a:p>
        </p:txBody>
      </p:sp>
      <p:sp>
        <p:nvSpPr>
          <p:cNvPr id="42" name="object 42"/>
          <p:cNvSpPr/>
          <p:nvPr/>
        </p:nvSpPr>
        <p:spPr>
          <a:xfrm>
            <a:off x="7838567" y="1997405"/>
            <a:ext cx="1744471" cy="692200"/>
          </a:xfrm>
          <a:prstGeom prst="rect">
            <a:avLst/>
          </a:prstGeom>
          <a:blipFill>
            <a:blip r:embed="rId34" cstate="print"/>
            <a:stretch>
              <a:fillRect/>
            </a:stretch>
          </a:blipFill>
        </p:spPr>
        <p:txBody>
          <a:bodyPr wrap="square" lIns="0" tIns="0" rIns="0" bIns="0" rtlCol="0"/>
          <a:lstStyle/>
          <a:p>
            <a:endParaRPr/>
          </a:p>
        </p:txBody>
      </p:sp>
      <p:sp>
        <p:nvSpPr>
          <p:cNvPr id="43" name="object 43"/>
          <p:cNvSpPr/>
          <p:nvPr/>
        </p:nvSpPr>
        <p:spPr>
          <a:xfrm>
            <a:off x="9534779" y="1997405"/>
            <a:ext cx="2367940" cy="692200"/>
          </a:xfrm>
          <a:prstGeom prst="rect">
            <a:avLst/>
          </a:prstGeom>
          <a:blipFill>
            <a:blip r:embed="rId35" cstate="print"/>
            <a:stretch>
              <a:fillRect/>
            </a:stretch>
          </a:blipFill>
        </p:spPr>
        <p:txBody>
          <a:bodyPr wrap="square" lIns="0" tIns="0" rIns="0" bIns="0" rtlCol="0"/>
          <a:lstStyle/>
          <a:p>
            <a:endParaRPr/>
          </a:p>
        </p:txBody>
      </p:sp>
      <p:sp>
        <p:nvSpPr>
          <p:cNvPr id="44" name="object 44"/>
          <p:cNvSpPr/>
          <p:nvPr/>
        </p:nvSpPr>
        <p:spPr>
          <a:xfrm>
            <a:off x="458114" y="2484704"/>
            <a:ext cx="1303655" cy="692200"/>
          </a:xfrm>
          <a:prstGeom prst="rect">
            <a:avLst/>
          </a:prstGeom>
          <a:blipFill>
            <a:blip r:embed="rId36" cstate="print"/>
            <a:stretch>
              <a:fillRect/>
            </a:stretch>
          </a:blipFill>
        </p:spPr>
        <p:txBody>
          <a:bodyPr wrap="square" lIns="0" tIns="0" rIns="0" bIns="0" rtlCol="0"/>
          <a:lstStyle/>
          <a:p>
            <a:endParaRPr/>
          </a:p>
        </p:txBody>
      </p:sp>
      <p:sp>
        <p:nvSpPr>
          <p:cNvPr id="45" name="object 45"/>
          <p:cNvSpPr/>
          <p:nvPr/>
        </p:nvSpPr>
        <p:spPr>
          <a:xfrm>
            <a:off x="1670050" y="2484704"/>
            <a:ext cx="603504" cy="692200"/>
          </a:xfrm>
          <a:prstGeom prst="rect">
            <a:avLst/>
          </a:prstGeom>
          <a:blipFill>
            <a:blip r:embed="rId37" cstate="print"/>
            <a:stretch>
              <a:fillRect/>
            </a:stretch>
          </a:blipFill>
        </p:spPr>
        <p:txBody>
          <a:bodyPr wrap="square" lIns="0" tIns="0" rIns="0" bIns="0" rtlCol="0"/>
          <a:lstStyle/>
          <a:p>
            <a:endParaRPr/>
          </a:p>
        </p:txBody>
      </p:sp>
      <p:sp>
        <p:nvSpPr>
          <p:cNvPr id="46" name="object 46"/>
          <p:cNvSpPr/>
          <p:nvPr/>
        </p:nvSpPr>
        <p:spPr>
          <a:xfrm>
            <a:off x="2166873" y="2484704"/>
            <a:ext cx="541782" cy="692200"/>
          </a:xfrm>
          <a:prstGeom prst="rect">
            <a:avLst/>
          </a:prstGeom>
          <a:blipFill>
            <a:blip r:embed="rId38" cstate="print"/>
            <a:stretch>
              <a:fillRect/>
            </a:stretch>
          </a:blipFill>
        </p:spPr>
        <p:txBody>
          <a:bodyPr wrap="square" lIns="0" tIns="0" rIns="0" bIns="0" rtlCol="0"/>
          <a:lstStyle/>
          <a:p>
            <a:endParaRPr/>
          </a:p>
        </p:txBody>
      </p:sp>
      <p:sp>
        <p:nvSpPr>
          <p:cNvPr id="47" name="object 47"/>
          <p:cNvSpPr/>
          <p:nvPr/>
        </p:nvSpPr>
        <p:spPr>
          <a:xfrm>
            <a:off x="2622550" y="2484704"/>
            <a:ext cx="408431" cy="692200"/>
          </a:xfrm>
          <a:prstGeom prst="rect">
            <a:avLst/>
          </a:prstGeom>
          <a:blipFill>
            <a:blip r:embed="rId39" cstate="print"/>
            <a:stretch>
              <a:fillRect/>
            </a:stretch>
          </a:blipFill>
        </p:spPr>
        <p:txBody>
          <a:bodyPr wrap="square" lIns="0" tIns="0" rIns="0" bIns="0" rtlCol="0"/>
          <a:lstStyle/>
          <a:p>
            <a:endParaRPr/>
          </a:p>
        </p:txBody>
      </p:sp>
      <p:sp>
        <p:nvSpPr>
          <p:cNvPr id="48" name="object 48"/>
          <p:cNvSpPr/>
          <p:nvPr/>
        </p:nvSpPr>
        <p:spPr>
          <a:xfrm>
            <a:off x="2826766" y="2484704"/>
            <a:ext cx="793699" cy="692200"/>
          </a:xfrm>
          <a:prstGeom prst="rect">
            <a:avLst/>
          </a:prstGeom>
          <a:blipFill>
            <a:blip r:embed="rId40" cstate="print"/>
            <a:stretch>
              <a:fillRect/>
            </a:stretch>
          </a:blipFill>
        </p:spPr>
        <p:txBody>
          <a:bodyPr wrap="square" lIns="0" tIns="0" rIns="0" bIns="0" rtlCol="0"/>
          <a:lstStyle/>
          <a:p>
            <a:endParaRPr/>
          </a:p>
        </p:txBody>
      </p:sp>
      <p:sp>
        <p:nvSpPr>
          <p:cNvPr id="49" name="object 49"/>
          <p:cNvSpPr/>
          <p:nvPr/>
        </p:nvSpPr>
        <p:spPr>
          <a:xfrm>
            <a:off x="3514344" y="2484704"/>
            <a:ext cx="930859" cy="692200"/>
          </a:xfrm>
          <a:prstGeom prst="rect">
            <a:avLst/>
          </a:prstGeom>
          <a:blipFill>
            <a:blip r:embed="rId41" cstate="print"/>
            <a:stretch>
              <a:fillRect/>
            </a:stretch>
          </a:blipFill>
        </p:spPr>
        <p:txBody>
          <a:bodyPr wrap="square" lIns="0" tIns="0" rIns="0" bIns="0" rtlCol="0"/>
          <a:lstStyle/>
          <a:p>
            <a:endParaRPr/>
          </a:p>
        </p:txBody>
      </p:sp>
      <p:sp>
        <p:nvSpPr>
          <p:cNvPr id="50" name="object 50"/>
          <p:cNvSpPr/>
          <p:nvPr/>
        </p:nvSpPr>
        <p:spPr>
          <a:xfrm>
            <a:off x="4384547" y="2484704"/>
            <a:ext cx="612648" cy="692200"/>
          </a:xfrm>
          <a:prstGeom prst="rect">
            <a:avLst/>
          </a:prstGeom>
          <a:blipFill>
            <a:blip r:embed="rId42" cstate="print"/>
            <a:stretch>
              <a:fillRect/>
            </a:stretch>
          </a:blipFill>
        </p:spPr>
        <p:txBody>
          <a:bodyPr wrap="square" lIns="0" tIns="0" rIns="0" bIns="0" rtlCol="0"/>
          <a:lstStyle/>
          <a:p>
            <a:endParaRPr/>
          </a:p>
        </p:txBody>
      </p:sp>
      <p:sp>
        <p:nvSpPr>
          <p:cNvPr id="51" name="object 51"/>
          <p:cNvSpPr/>
          <p:nvPr/>
        </p:nvSpPr>
        <p:spPr>
          <a:xfrm>
            <a:off x="4887467" y="2484704"/>
            <a:ext cx="987920" cy="692200"/>
          </a:xfrm>
          <a:prstGeom prst="rect">
            <a:avLst/>
          </a:prstGeom>
          <a:blipFill>
            <a:blip r:embed="rId43" cstate="print"/>
            <a:stretch>
              <a:fillRect/>
            </a:stretch>
          </a:blipFill>
        </p:spPr>
        <p:txBody>
          <a:bodyPr wrap="square" lIns="0" tIns="0" rIns="0" bIns="0" rtlCol="0"/>
          <a:lstStyle/>
          <a:p>
            <a:endParaRPr/>
          </a:p>
        </p:txBody>
      </p:sp>
      <p:sp>
        <p:nvSpPr>
          <p:cNvPr id="52" name="object 52"/>
          <p:cNvSpPr/>
          <p:nvPr/>
        </p:nvSpPr>
        <p:spPr>
          <a:xfrm>
            <a:off x="5805170" y="2484704"/>
            <a:ext cx="1652651" cy="692200"/>
          </a:xfrm>
          <a:prstGeom prst="rect">
            <a:avLst/>
          </a:prstGeom>
          <a:blipFill>
            <a:blip r:embed="rId44" cstate="print"/>
            <a:stretch>
              <a:fillRect/>
            </a:stretch>
          </a:blipFill>
        </p:spPr>
        <p:txBody>
          <a:bodyPr wrap="square" lIns="0" tIns="0" rIns="0" bIns="0" rtlCol="0"/>
          <a:lstStyle/>
          <a:p>
            <a:endParaRPr/>
          </a:p>
        </p:txBody>
      </p:sp>
      <p:sp>
        <p:nvSpPr>
          <p:cNvPr id="53" name="object 53"/>
          <p:cNvSpPr/>
          <p:nvPr/>
        </p:nvSpPr>
        <p:spPr>
          <a:xfrm>
            <a:off x="7292593" y="2484704"/>
            <a:ext cx="1209205" cy="692200"/>
          </a:xfrm>
          <a:prstGeom prst="rect">
            <a:avLst/>
          </a:prstGeom>
          <a:blipFill>
            <a:blip r:embed="rId45" cstate="print"/>
            <a:stretch>
              <a:fillRect/>
            </a:stretch>
          </a:blipFill>
        </p:spPr>
        <p:txBody>
          <a:bodyPr wrap="square" lIns="0" tIns="0" rIns="0" bIns="0" rtlCol="0"/>
          <a:lstStyle/>
          <a:p>
            <a:endParaRPr/>
          </a:p>
        </p:txBody>
      </p:sp>
      <p:sp>
        <p:nvSpPr>
          <p:cNvPr id="54" name="object 54"/>
          <p:cNvSpPr/>
          <p:nvPr/>
        </p:nvSpPr>
        <p:spPr>
          <a:xfrm>
            <a:off x="8435975" y="2484704"/>
            <a:ext cx="1246377" cy="692200"/>
          </a:xfrm>
          <a:prstGeom prst="rect">
            <a:avLst/>
          </a:prstGeom>
          <a:blipFill>
            <a:blip r:embed="rId46" cstate="print"/>
            <a:stretch>
              <a:fillRect/>
            </a:stretch>
          </a:blipFill>
        </p:spPr>
        <p:txBody>
          <a:bodyPr wrap="square" lIns="0" tIns="0" rIns="0" bIns="0" rtlCol="0"/>
          <a:lstStyle/>
          <a:p>
            <a:endParaRPr/>
          </a:p>
        </p:txBody>
      </p:sp>
      <p:sp>
        <p:nvSpPr>
          <p:cNvPr id="55" name="object 55"/>
          <p:cNvSpPr/>
          <p:nvPr/>
        </p:nvSpPr>
        <p:spPr>
          <a:xfrm>
            <a:off x="9606406" y="2484704"/>
            <a:ext cx="1330959" cy="692200"/>
          </a:xfrm>
          <a:prstGeom prst="rect">
            <a:avLst/>
          </a:prstGeom>
          <a:blipFill>
            <a:blip r:embed="rId47" cstate="print"/>
            <a:stretch>
              <a:fillRect/>
            </a:stretch>
          </a:blipFill>
        </p:spPr>
        <p:txBody>
          <a:bodyPr wrap="square" lIns="0" tIns="0" rIns="0" bIns="0" rtlCol="0"/>
          <a:lstStyle/>
          <a:p>
            <a:endParaRPr/>
          </a:p>
        </p:txBody>
      </p:sp>
      <p:sp>
        <p:nvSpPr>
          <p:cNvPr id="56" name="object 56"/>
          <p:cNvSpPr/>
          <p:nvPr/>
        </p:nvSpPr>
        <p:spPr>
          <a:xfrm>
            <a:off x="10873105" y="2484704"/>
            <a:ext cx="1033272" cy="692200"/>
          </a:xfrm>
          <a:prstGeom prst="rect">
            <a:avLst/>
          </a:prstGeom>
          <a:blipFill>
            <a:blip r:embed="rId48" cstate="print"/>
            <a:stretch>
              <a:fillRect/>
            </a:stretch>
          </a:blipFill>
        </p:spPr>
        <p:txBody>
          <a:bodyPr wrap="square" lIns="0" tIns="0" rIns="0" bIns="0" rtlCol="0"/>
          <a:lstStyle/>
          <a:p>
            <a:endParaRPr/>
          </a:p>
        </p:txBody>
      </p:sp>
      <p:sp>
        <p:nvSpPr>
          <p:cNvPr id="57" name="object 57"/>
          <p:cNvSpPr/>
          <p:nvPr/>
        </p:nvSpPr>
        <p:spPr>
          <a:xfrm>
            <a:off x="458114" y="2973070"/>
            <a:ext cx="1426845" cy="691895"/>
          </a:xfrm>
          <a:prstGeom prst="rect">
            <a:avLst/>
          </a:prstGeom>
          <a:blipFill>
            <a:blip r:embed="rId49" cstate="print"/>
            <a:stretch>
              <a:fillRect/>
            </a:stretch>
          </a:blipFill>
        </p:spPr>
        <p:txBody>
          <a:bodyPr wrap="square" lIns="0" tIns="0" rIns="0" bIns="0" rtlCol="0"/>
          <a:lstStyle/>
          <a:p>
            <a:endParaRPr/>
          </a:p>
        </p:txBody>
      </p:sp>
      <p:sp>
        <p:nvSpPr>
          <p:cNvPr id="58" name="object 58"/>
          <p:cNvSpPr/>
          <p:nvPr/>
        </p:nvSpPr>
        <p:spPr>
          <a:xfrm>
            <a:off x="1834642" y="2973070"/>
            <a:ext cx="1565020" cy="691895"/>
          </a:xfrm>
          <a:prstGeom prst="rect">
            <a:avLst/>
          </a:prstGeom>
          <a:blipFill>
            <a:blip r:embed="rId50" cstate="print"/>
            <a:stretch>
              <a:fillRect/>
            </a:stretch>
          </a:blipFill>
        </p:spPr>
        <p:txBody>
          <a:bodyPr wrap="square" lIns="0" tIns="0" rIns="0" bIns="0" rtlCol="0"/>
          <a:lstStyle/>
          <a:p>
            <a:endParaRPr/>
          </a:p>
        </p:txBody>
      </p:sp>
      <p:sp>
        <p:nvSpPr>
          <p:cNvPr id="59" name="object 59"/>
          <p:cNvSpPr/>
          <p:nvPr/>
        </p:nvSpPr>
        <p:spPr>
          <a:xfrm>
            <a:off x="3351276" y="2973070"/>
            <a:ext cx="763904" cy="691895"/>
          </a:xfrm>
          <a:prstGeom prst="rect">
            <a:avLst/>
          </a:prstGeom>
          <a:blipFill>
            <a:blip r:embed="rId51" cstate="print"/>
            <a:stretch>
              <a:fillRect/>
            </a:stretch>
          </a:blipFill>
        </p:spPr>
        <p:txBody>
          <a:bodyPr wrap="square" lIns="0" tIns="0" rIns="0" bIns="0" rtlCol="0"/>
          <a:lstStyle/>
          <a:p>
            <a:endParaRPr/>
          </a:p>
        </p:txBody>
      </p:sp>
      <p:sp>
        <p:nvSpPr>
          <p:cNvPr id="60" name="object 60"/>
          <p:cNvSpPr/>
          <p:nvPr/>
        </p:nvSpPr>
        <p:spPr>
          <a:xfrm>
            <a:off x="4070603" y="2973070"/>
            <a:ext cx="1253489" cy="691895"/>
          </a:xfrm>
          <a:prstGeom prst="rect">
            <a:avLst/>
          </a:prstGeom>
          <a:blipFill>
            <a:blip r:embed="rId52" cstate="print"/>
            <a:stretch>
              <a:fillRect/>
            </a:stretch>
          </a:blipFill>
        </p:spPr>
        <p:txBody>
          <a:bodyPr wrap="square" lIns="0" tIns="0" rIns="0" bIns="0" rtlCol="0"/>
          <a:lstStyle/>
          <a:p>
            <a:endParaRPr/>
          </a:p>
        </p:txBody>
      </p:sp>
      <p:sp>
        <p:nvSpPr>
          <p:cNvPr id="61" name="object 61"/>
          <p:cNvSpPr/>
          <p:nvPr/>
        </p:nvSpPr>
        <p:spPr>
          <a:xfrm>
            <a:off x="5253228" y="2973070"/>
            <a:ext cx="762380" cy="691895"/>
          </a:xfrm>
          <a:prstGeom prst="rect">
            <a:avLst/>
          </a:prstGeom>
          <a:blipFill>
            <a:blip r:embed="rId53" cstate="print"/>
            <a:stretch>
              <a:fillRect/>
            </a:stretch>
          </a:blipFill>
        </p:spPr>
        <p:txBody>
          <a:bodyPr wrap="square" lIns="0" tIns="0" rIns="0" bIns="0" rtlCol="0"/>
          <a:lstStyle/>
          <a:p>
            <a:endParaRPr/>
          </a:p>
        </p:txBody>
      </p:sp>
      <p:sp>
        <p:nvSpPr>
          <p:cNvPr id="62" name="object 62"/>
          <p:cNvSpPr/>
          <p:nvPr/>
        </p:nvSpPr>
        <p:spPr>
          <a:xfrm>
            <a:off x="5971285" y="2973070"/>
            <a:ext cx="2682595" cy="691895"/>
          </a:xfrm>
          <a:prstGeom prst="rect">
            <a:avLst/>
          </a:prstGeom>
          <a:blipFill>
            <a:blip r:embed="rId54" cstate="print"/>
            <a:stretch>
              <a:fillRect/>
            </a:stretch>
          </a:blipFill>
        </p:spPr>
        <p:txBody>
          <a:bodyPr wrap="square" lIns="0" tIns="0" rIns="0" bIns="0" rtlCol="0"/>
          <a:lstStyle/>
          <a:p>
            <a:endParaRPr/>
          </a:p>
        </p:txBody>
      </p:sp>
      <p:sp>
        <p:nvSpPr>
          <p:cNvPr id="63" name="object 63"/>
          <p:cNvSpPr/>
          <p:nvPr/>
        </p:nvSpPr>
        <p:spPr>
          <a:xfrm>
            <a:off x="8602091" y="2973070"/>
            <a:ext cx="1071676" cy="691895"/>
          </a:xfrm>
          <a:prstGeom prst="rect">
            <a:avLst/>
          </a:prstGeom>
          <a:blipFill>
            <a:blip r:embed="rId55" cstate="print"/>
            <a:stretch>
              <a:fillRect/>
            </a:stretch>
          </a:blipFill>
        </p:spPr>
        <p:txBody>
          <a:bodyPr wrap="square" lIns="0" tIns="0" rIns="0" bIns="0" rtlCol="0"/>
          <a:lstStyle/>
          <a:p>
            <a:endParaRPr/>
          </a:p>
        </p:txBody>
      </p:sp>
      <p:sp>
        <p:nvSpPr>
          <p:cNvPr id="64" name="object 64"/>
          <p:cNvSpPr/>
          <p:nvPr/>
        </p:nvSpPr>
        <p:spPr>
          <a:xfrm>
            <a:off x="9603358" y="2973070"/>
            <a:ext cx="565099" cy="691895"/>
          </a:xfrm>
          <a:prstGeom prst="rect">
            <a:avLst/>
          </a:prstGeom>
          <a:blipFill>
            <a:blip r:embed="rId56" cstate="print"/>
            <a:stretch>
              <a:fillRect/>
            </a:stretch>
          </a:blipFill>
        </p:spPr>
        <p:txBody>
          <a:bodyPr wrap="square" lIns="0" tIns="0" rIns="0" bIns="0" rtlCol="0"/>
          <a:lstStyle/>
          <a:p>
            <a:endParaRPr/>
          </a:p>
        </p:txBody>
      </p:sp>
      <p:sp>
        <p:nvSpPr>
          <p:cNvPr id="65" name="object 65"/>
          <p:cNvSpPr/>
          <p:nvPr/>
        </p:nvSpPr>
        <p:spPr>
          <a:xfrm>
            <a:off x="9980041" y="2973070"/>
            <a:ext cx="204216" cy="691895"/>
          </a:xfrm>
          <a:prstGeom prst="rect">
            <a:avLst/>
          </a:prstGeom>
          <a:blipFill>
            <a:blip r:embed="rId57" cstate="print"/>
            <a:stretch>
              <a:fillRect/>
            </a:stretch>
          </a:blipFill>
        </p:spPr>
        <p:txBody>
          <a:bodyPr wrap="square" lIns="0" tIns="0" rIns="0" bIns="0" rtlCol="0"/>
          <a:lstStyle/>
          <a:p>
            <a:endParaRPr/>
          </a:p>
        </p:txBody>
      </p:sp>
      <p:sp>
        <p:nvSpPr>
          <p:cNvPr id="66" name="object 66"/>
          <p:cNvSpPr/>
          <p:nvPr/>
        </p:nvSpPr>
        <p:spPr>
          <a:xfrm>
            <a:off x="10082148" y="2973070"/>
            <a:ext cx="1828165" cy="691895"/>
          </a:xfrm>
          <a:prstGeom prst="rect">
            <a:avLst/>
          </a:prstGeom>
          <a:blipFill>
            <a:blip r:embed="rId58" cstate="print"/>
            <a:stretch>
              <a:fillRect/>
            </a:stretch>
          </a:blipFill>
        </p:spPr>
        <p:txBody>
          <a:bodyPr wrap="square" lIns="0" tIns="0" rIns="0" bIns="0" rtlCol="0"/>
          <a:lstStyle/>
          <a:p>
            <a:endParaRPr/>
          </a:p>
        </p:txBody>
      </p:sp>
      <p:sp>
        <p:nvSpPr>
          <p:cNvPr id="67" name="object 67"/>
          <p:cNvSpPr/>
          <p:nvPr/>
        </p:nvSpPr>
        <p:spPr>
          <a:xfrm>
            <a:off x="458114" y="3460699"/>
            <a:ext cx="839419" cy="692200"/>
          </a:xfrm>
          <a:prstGeom prst="rect">
            <a:avLst/>
          </a:prstGeom>
          <a:blipFill>
            <a:blip r:embed="rId59" cstate="print"/>
            <a:stretch>
              <a:fillRect/>
            </a:stretch>
          </a:blipFill>
        </p:spPr>
        <p:txBody>
          <a:bodyPr wrap="square" lIns="0" tIns="0" rIns="0" bIns="0" rtlCol="0"/>
          <a:lstStyle/>
          <a:p>
            <a:endParaRPr/>
          </a:p>
        </p:txBody>
      </p:sp>
      <p:sp>
        <p:nvSpPr>
          <p:cNvPr id="68" name="object 68"/>
          <p:cNvSpPr/>
          <p:nvPr/>
        </p:nvSpPr>
        <p:spPr>
          <a:xfrm>
            <a:off x="1121359" y="3460699"/>
            <a:ext cx="2493264" cy="692200"/>
          </a:xfrm>
          <a:prstGeom prst="rect">
            <a:avLst/>
          </a:prstGeom>
          <a:blipFill>
            <a:blip r:embed="rId60" cstate="print"/>
            <a:stretch>
              <a:fillRect/>
            </a:stretch>
          </a:blipFill>
        </p:spPr>
        <p:txBody>
          <a:bodyPr wrap="square" lIns="0" tIns="0" rIns="0" bIns="0" rtlCol="0"/>
          <a:lstStyle/>
          <a:p>
            <a:endParaRPr/>
          </a:p>
        </p:txBody>
      </p:sp>
      <p:sp>
        <p:nvSpPr>
          <p:cNvPr id="69" name="object 69"/>
          <p:cNvSpPr/>
          <p:nvPr/>
        </p:nvSpPr>
        <p:spPr>
          <a:xfrm>
            <a:off x="3439667" y="3460699"/>
            <a:ext cx="1463039" cy="692200"/>
          </a:xfrm>
          <a:prstGeom prst="rect">
            <a:avLst/>
          </a:prstGeom>
          <a:blipFill>
            <a:blip r:embed="rId61" cstate="print"/>
            <a:stretch>
              <a:fillRect/>
            </a:stretch>
          </a:blipFill>
        </p:spPr>
        <p:txBody>
          <a:bodyPr wrap="square" lIns="0" tIns="0" rIns="0" bIns="0" rtlCol="0"/>
          <a:lstStyle/>
          <a:p>
            <a:endParaRPr/>
          </a:p>
        </p:txBody>
      </p:sp>
      <p:sp>
        <p:nvSpPr>
          <p:cNvPr id="70" name="object 70"/>
          <p:cNvSpPr/>
          <p:nvPr/>
        </p:nvSpPr>
        <p:spPr>
          <a:xfrm>
            <a:off x="4820411" y="3460699"/>
            <a:ext cx="1462786" cy="692200"/>
          </a:xfrm>
          <a:prstGeom prst="rect">
            <a:avLst/>
          </a:prstGeom>
          <a:blipFill>
            <a:blip r:embed="rId62" cstate="print"/>
            <a:stretch>
              <a:fillRect/>
            </a:stretch>
          </a:blipFill>
        </p:spPr>
        <p:txBody>
          <a:bodyPr wrap="square" lIns="0" tIns="0" rIns="0" bIns="0" rtlCol="0"/>
          <a:lstStyle/>
          <a:p>
            <a:endParaRPr/>
          </a:p>
        </p:txBody>
      </p:sp>
      <p:sp>
        <p:nvSpPr>
          <p:cNvPr id="71" name="object 71"/>
          <p:cNvSpPr/>
          <p:nvPr/>
        </p:nvSpPr>
        <p:spPr>
          <a:xfrm>
            <a:off x="6120638" y="3460699"/>
            <a:ext cx="207263" cy="692200"/>
          </a:xfrm>
          <a:prstGeom prst="rect">
            <a:avLst/>
          </a:prstGeom>
          <a:blipFill>
            <a:blip r:embed="rId63" cstate="print"/>
            <a:stretch>
              <a:fillRect/>
            </a:stretch>
          </a:blipFill>
        </p:spPr>
        <p:txBody>
          <a:bodyPr wrap="square" lIns="0" tIns="0" rIns="0" bIns="0" rtlCol="0"/>
          <a:lstStyle/>
          <a:p>
            <a:endParaRPr/>
          </a:p>
        </p:txBody>
      </p:sp>
      <p:sp>
        <p:nvSpPr>
          <p:cNvPr id="72" name="object 72"/>
          <p:cNvSpPr/>
          <p:nvPr/>
        </p:nvSpPr>
        <p:spPr>
          <a:xfrm>
            <a:off x="458114" y="4331842"/>
            <a:ext cx="1283970" cy="647700"/>
          </a:xfrm>
          <a:prstGeom prst="rect">
            <a:avLst/>
          </a:prstGeom>
          <a:blipFill>
            <a:blip r:embed="rId64" cstate="print"/>
            <a:stretch>
              <a:fillRect/>
            </a:stretch>
          </a:blipFill>
        </p:spPr>
        <p:txBody>
          <a:bodyPr wrap="square" lIns="0" tIns="0" rIns="0" bIns="0" rtlCol="0"/>
          <a:lstStyle/>
          <a:p>
            <a:endParaRPr/>
          </a:p>
        </p:txBody>
      </p:sp>
      <p:sp>
        <p:nvSpPr>
          <p:cNvPr id="73" name="object 73"/>
          <p:cNvSpPr/>
          <p:nvPr/>
        </p:nvSpPr>
        <p:spPr>
          <a:xfrm>
            <a:off x="1798066" y="4331842"/>
            <a:ext cx="514095" cy="647700"/>
          </a:xfrm>
          <a:prstGeom prst="rect">
            <a:avLst/>
          </a:prstGeom>
          <a:blipFill>
            <a:blip r:embed="rId65" cstate="print"/>
            <a:stretch>
              <a:fillRect/>
            </a:stretch>
          </a:blipFill>
        </p:spPr>
        <p:txBody>
          <a:bodyPr wrap="square" lIns="0" tIns="0" rIns="0" bIns="0" rtlCol="0"/>
          <a:lstStyle/>
          <a:p>
            <a:endParaRPr/>
          </a:p>
        </p:txBody>
      </p:sp>
      <p:sp>
        <p:nvSpPr>
          <p:cNvPr id="74" name="object 74"/>
          <p:cNvSpPr/>
          <p:nvPr/>
        </p:nvSpPr>
        <p:spPr>
          <a:xfrm>
            <a:off x="2401570" y="4331842"/>
            <a:ext cx="982433" cy="647700"/>
          </a:xfrm>
          <a:prstGeom prst="rect">
            <a:avLst/>
          </a:prstGeom>
          <a:blipFill>
            <a:blip r:embed="rId66" cstate="print"/>
            <a:stretch>
              <a:fillRect/>
            </a:stretch>
          </a:blipFill>
        </p:spPr>
        <p:txBody>
          <a:bodyPr wrap="square" lIns="0" tIns="0" rIns="0" bIns="0" rtlCol="0"/>
          <a:lstStyle/>
          <a:p>
            <a:endParaRPr/>
          </a:p>
        </p:txBody>
      </p:sp>
      <p:sp>
        <p:nvSpPr>
          <p:cNvPr id="75" name="object 75"/>
          <p:cNvSpPr/>
          <p:nvPr/>
        </p:nvSpPr>
        <p:spPr>
          <a:xfrm>
            <a:off x="3436620" y="4331842"/>
            <a:ext cx="974750" cy="647700"/>
          </a:xfrm>
          <a:prstGeom prst="rect">
            <a:avLst/>
          </a:prstGeom>
          <a:blipFill>
            <a:blip r:embed="rId67" cstate="print"/>
            <a:stretch>
              <a:fillRect/>
            </a:stretch>
          </a:blipFill>
        </p:spPr>
        <p:txBody>
          <a:bodyPr wrap="square" lIns="0" tIns="0" rIns="0" bIns="0" rtlCol="0"/>
          <a:lstStyle/>
          <a:p>
            <a:endParaRPr/>
          </a:p>
        </p:txBody>
      </p:sp>
      <p:sp>
        <p:nvSpPr>
          <p:cNvPr id="76" name="object 76"/>
          <p:cNvSpPr/>
          <p:nvPr/>
        </p:nvSpPr>
        <p:spPr>
          <a:xfrm>
            <a:off x="4465320" y="4331842"/>
            <a:ext cx="1285748" cy="647700"/>
          </a:xfrm>
          <a:prstGeom prst="rect">
            <a:avLst/>
          </a:prstGeom>
          <a:blipFill>
            <a:blip r:embed="rId68" cstate="print"/>
            <a:stretch>
              <a:fillRect/>
            </a:stretch>
          </a:blipFill>
        </p:spPr>
        <p:txBody>
          <a:bodyPr wrap="square" lIns="0" tIns="0" rIns="0" bIns="0" rtlCol="0"/>
          <a:lstStyle/>
          <a:p>
            <a:endParaRPr/>
          </a:p>
        </p:txBody>
      </p:sp>
      <p:sp>
        <p:nvSpPr>
          <p:cNvPr id="77" name="object 77"/>
          <p:cNvSpPr/>
          <p:nvPr/>
        </p:nvSpPr>
        <p:spPr>
          <a:xfrm>
            <a:off x="5806694" y="4331842"/>
            <a:ext cx="1717421" cy="647700"/>
          </a:xfrm>
          <a:prstGeom prst="rect">
            <a:avLst/>
          </a:prstGeom>
          <a:blipFill>
            <a:blip r:embed="rId69" cstate="print"/>
            <a:stretch>
              <a:fillRect/>
            </a:stretch>
          </a:blipFill>
        </p:spPr>
        <p:txBody>
          <a:bodyPr wrap="square" lIns="0" tIns="0" rIns="0" bIns="0" rtlCol="0"/>
          <a:lstStyle/>
          <a:p>
            <a:endParaRPr/>
          </a:p>
        </p:txBody>
      </p:sp>
      <p:sp>
        <p:nvSpPr>
          <p:cNvPr id="78" name="object 78"/>
          <p:cNvSpPr/>
          <p:nvPr/>
        </p:nvSpPr>
        <p:spPr>
          <a:xfrm>
            <a:off x="7380985" y="4331842"/>
            <a:ext cx="143255" cy="647700"/>
          </a:xfrm>
          <a:prstGeom prst="rect">
            <a:avLst/>
          </a:prstGeom>
          <a:blipFill>
            <a:blip r:embed="rId70" cstate="print"/>
            <a:stretch>
              <a:fillRect/>
            </a:stretch>
          </a:blipFill>
        </p:spPr>
        <p:txBody>
          <a:bodyPr wrap="square" lIns="0" tIns="0" rIns="0" bIns="0" rtlCol="0"/>
          <a:lstStyle/>
          <a:p>
            <a:endParaRPr/>
          </a:p>
        </p:txBody>
      </p:sp>
      <p:sp>
        <p:nvSpPr>
          <p:cNvPr id="79" name="object 79"/>
          <p:cNvSpPr/>
          <p:nvPr/>
        </p:nvSpPr>
        <p:spPr>
          <a:xfrm>
            <a:off x="7669403" y="4331842"/>
            <a:ext cx="1119225" cy="647700"/>
          </a:xfrm>
          <a:prstGeom prst="rect">
            <a:avLst/>
          </a:prstGeom>
          <a:blipFill>
            <a:blip r:embed="rId71" cstate="print"/>
            <a:stretch>
              <a:fillRect/>
            </a:stretch>
          </a:blipFill>
        </p:spPr>
        <p:txBody>
          <a:bodyPr wrap="square" lIns="0" tIns="0" rIns="0" bIns="0" rtlCol="0"/>
          <a:lstStyle/>
          <a:p>
            <a:endParaRPr/>
          </a:p>
        </p:txBody>
      </p:sp>
      <p:sp>
        <p:nvSpPr>
          <p:cNvPr id="80" name="object 80"/>
          <p:cNvSpPr/>
          <p:nvPr/>
        </p:nvSpPr>
        <p:spPr>
          <a:xfrm>
            <a:off x="8818498" y="4331842"/>
            <a:ext cx="1686941" cy="647700"/>
          </a:xfrm>
          <a:prstGeom prst="rect">
            <a:avLst/>
          </a:prstGeom>
          <a:blipFill>
            <a:blip r:embed="rId72" cstate="print"/>
            <a:stretch>
              <a:fillRect/>
            </a:stretch>
          </a:blipFill>
        </p:spPr>
        <p:txBody>
          <a:bodyPr wrap="square" lIns="0" tIns="0" rIns="0" bIns="0" rtlCol="0"/>
          <a:lstStyle/>
          <a:p>
            <a:endParaRPr/>
          </a:p>
        </p:txBody>
      </p:sp>
      <p:sp>
        <p:nvSpPr>
          <p:cNvPr id="81" name="object 81"/>
          <p:cNvSpPr/>
          <p:nvPr/>
        </p:nvSpPr>
        <p:spPr>
          <a:xfrm>
            <a:off x="10553065" y="4331842"/>
            <a:ext cx="1349882" cy="647700"/>
          </a:xfrm>
          <a:prstGeom prst="rect">
            <a:avLst/>
          </a:prstGeom>
          <a:blipFill>
            <a:blip r:embed="rId73" cstate="print"/>
            <a:stretch>
              <a:fillRect/>
            </a:stretch>
          </a:blipFill>
        </p:spPr>
        <p:txBody>
          <a:bodyPr wrap="square" lIns="0" tIns="0" rIns="0" bIns="0" rtlCol="0"/>
          <a:lstStyle/>
          <a:p>
            <a:endParaRPr/>
          </a:p>
        </p:txBody>
      </p:sp>
      <p:sp>
        <p:nvSpPr>
          <p:cNvPr id="82" name="object 82"/>
          <p:cNvSpPr/>
          <p:nvPr/>
        </p:nvSpPr>
        <p:spPr>
          <a:xfrm>
            <a:off x="458114" y="4788992"/>
            <a:ext cx="1294764" cy="648004"/>
          </a:xfrm>
          <a:prstGeom prst="rect">
            <a:avLst/>
          </a:prstGeom>
          <a:blipFill>
            <a:blip r:embed="rId74" cstate="print"/>
            <a:stretch>
              <a:fillRect/>
            </a:stretch>
          </a:blipFill>
        </p:spPr>
        <p:txBody>
          <a:bodyPr wrap="square" lIns="0" tIns="0" rIns="0" bIns="0" rtlCol="0"/>
          <a:lstStyle/>
          <a:p>
            <a:endParaRPr/>
          </a:p>
        </p:txBody>
      </p:sp>
      <p:sp>
        <p:nvSpPr>
          <p:cNvPr id="83" name="object 83"/>
          <p:cNvSpPr/>
          <p:nvPr/>
        </p:nvSpPr>
        <p:spPr>
          <a:xfrm>
            <a:off x="1609089" y="4788992"/>
            <a:ext cx="143255" cy="648004"/>
          </a:xfrm>
          <a:prstGeom prst="rect">
            <a:avLst/>
          </a:prstGeom>
          <a:blipFill>
            <a:blip r:embed="rId70" cstate="print"/>
            <a:stretch>
              <a:fillRect/>
            </a:stretch>
          </a:blipFill>
        </p:spPr>
        <p:txBody>
          <a:bodyPr wrap="square" lIns="0" tIns="0" rIns="0" bIns="0" rtlCol="0"/>
          <a:lstStyle/>
          <a:p>
            <a:endParaRPr/>
          </a:p>
        </p:txBody>
      </p:sp>
      <p:sp>
        <p:nvSpPr>
          <p:cNvPr id="84" name="object 84"/>
          <p:cNvSpPr/>
          <p:nvPr/>
        </p:nvSpPr>
        <p:spPr>
          <a:xfrm>
            <a:off x="1918461" y="4788992"/>
            <a:ext cx="1719961" cy="648004"/>
          </a:xfrm>
          <a:prstGeom prst="rect">
            <a:avLst/>
          </a:prstGeom>
          <a:blipFill>
            <a:blip r:embed="rId75" cstate="print"/>
            <a:stretch>
              <a:fillRect/>
            </a:stretch>
          </a:blipFill>
        </p:spPr>
        <p:txBody>
          <a:bodyPr wrap="square" lIns="0" tIns="0" rIns="0" bIns="0" rtlCol="0"/>
          <a:lstStyle/>
          <a:p>
            <a:endParaRPr/>
          </a:p>
        </p:txBody>
      </p:sp>
      <p:sp>
        <p:nvSpPr>
          <p:cNvPr id="85" name="object 85"/>
          <p:cNvSpPr/>
          <p:nvPr/>
        </p:nvSpPr>
        <p:spPr>
          <a:xfrm>
            <a:off x="3686555" y="4788992"/>
            <a:ext cx="1226820" cy="648004"/>
          </a:xfrm>
          <a:prstGeom prst="rect">
            <a:avLst/>
          </a:prstGeom>
          <a:blipFill>
            <a:blip r:embed="rId76" cstate="print"/>
            <a:stretch>
              <a:fillRect/>
            </a:stretch>
          </a:blipFill>
        </p:spPr>
        <p:txBody>
          <a:bodyPr wrap="square" lIns="0" tIns="0" rIns="0" bIns="0" rtlCol="0"/>
          <a:lstStyle/>
          <a:p>
            <a:endParaRPr/>
          </a:p>
        </p:txBody>
      </p:sp>
      <p:sp>
        <p:nvSpPr>
          <p:cNvPr id="86" name="object 86"/>
          <p:cNvSpPr/>
          <p:nvPr/>
        </p:nvSpPr>
        <p:spPr>
          <a:xfrm>
            <a:off x="4975859" y="4788992"/>
            <a:ext cx="571957" cy="648004"/>
          </a:xfrm>
          <a:prstGeom prst="rect">
            <a:avLst/>
          </a:prstGeom>
          <a:blipFill>
            <a:blip r:embed="rId77" cstate="print"/>
            <a:stretch>
              <a:fillRect/>
            </a:stretch>
          </a:blipFill>
        </p:spPr>
        <p:txBody>
          <a:bodyPr wrap="square" lIns="0" tIns="0" rIns="0" bIns="0" rtlCol="0"/>
          <a:lstStyle/>
          <a:p>
            <a:endParaRPr/>
          </a:p>
        </p:txBody>
      </p:sp>
      <p:sp>
        <p:nvSpPr>
          <p:cNvPr id="87" name="object 87"/>
          <p:cNvSpPr/>
          <p:nvPr/>
        </p:nvSpPr>
        <p:spPr>
          <a:xfrm>
            <a:off x="5596382" y="4788992"/>
            <a:ext cx="1007744" cy="648004"/>
          </a:xfrm>
          <a:prstGeom prst="rect">
            <a:avLst/>
          </a:prstGeom>
          <a:blipFill>
            <a:blip r:embed="rId78" cstate="print"/>
            <a:stretch>
              <a:fillRect/>
            </a:stretch>
          </a:blipFill>
        </p:spPr>
        <p:txBody>
          <a:bodyPr wrap="square" lIns="0" tIns="0" rIns="0" bIns="0" rtlCol="0"/>
          <a:lstStyle/>
          <a:p>
            <a:endParaRPr/>
          </a:p>
        </p:txBody>
      </p:sp>
      <p:sp>
        <p:nvSpPr>
          <p:cNvPr id="88" name="object 88"/>
          <p:cNvSpPr/>
          <p:nvPr/>
        </p:nvSpPr>
        <p:spPr>
          <a:xfrm>
            <a:off x="6641845" y="4788992"/>
            <a:ext cx="1820672" cy="648004"/>
          </a:xfrm>
          <a:prstGeom prst="rect">
            <a:avLst/>
          </a:prstGeom>
          <a:blipFill>
            <a:blip r:embed="rId79" cstate="print"/>
            <a:stretch>
              <a:fillRect/>
            </a:stretch>
          </a:blipFill>
        </p:spPr>
        <p:txBody>
          <a:bodyPr wrap="square" lIns="0" tIns="0" rIns="0" bIns="0" rtlCol="0"/>
          <a:lstStyle/>
          <a:p>
            <a:endParaRPr/>
          </a:p>
        </p:txBody>
      </p:sp>
      <p:sp>
        <p:nvSpPr>
          <p:cNvPr id="89" name="object 89"/>
          <p:cNvSpPr/>
          <p:nvPr/>
        </p:nvSpPr>
        <p:spPr>
          <a:xfrm>
            <a:off x="8519794" y="4788992"/>
            <a:ext cx="486918" cy="648004"/>
          </a:xfrm>
          <a:prstGeom prst="rect">
            <a:avLst/>
          </a:prstGeom>
          <a:blipFill>
            <a:blip r:embed="rId80" cstate="print"/>
            <a:stretch>
              <a:fillRect/>
            </a:stretch>
          </a:blipFill>
        </p:spPr>
        <p:txBody>
          <a:bodyPr wrap="square" lIns="0" tIns="0" rIns="0" bIns="0" rtlCol="0"/>
          <a:lstStyle/>
          <a:p>
            <a:endParaRPr/>
          </a:p>
        </p:txBody>
      </p:sp>
      <p:sp>
        <p:nvSpPr>
          <p:cNvPr id="90" name="object 90"/>
          <p:cNvSpPr/>
          <p:nvPr/>
        </p:nvSpPr>
        <p:spPr>
          <a:xfrm>
            <a:off x="9083675" y="4788992"/>
            <a:ext cx="2820288" cy="648004"/>
          </a:xfrm>
          <a:prstGeom prst="rect">
            <a:avLst/>
          </a:prstGeom>
          <a:blipFill>
            <a:blip r:embed="rId81" cstate="print"/>
            <a:stretch>
              <a:fillRect/>
            </a:stretch>
          </a:blipFill>
        </p:spPr>
        <p:txBody>
          <a:bodyPr wrap="square" lIns="0" tIns="0" rIns="0" bIns="0" rtlCol="0"/>
          <a:lstStyle/>
          <a:p>
            <a:endParaRPr/>
          </a:p>
        </p:txBody>
      </p:sp>
      <p:sp>
        <p:nvSpPr>
          <p:cNvPr id="91" name="object 91"/>
          <p:cNvSpPr/>
          <p:nvPr/>
        </p:nvSpPr>
        <p:spPr>
          <a:xfrm>
            <a:off x="458114" y="5246522"/>
            <a:ext cx="1517523" cy="647700"/>
          </a:xfrm>
          <a:prstGeom prst="rect">
            <a:avLst/>
          </a:prstGeom>
          <a:blipFill>
            <a:blip r:embed="rId82" cstate="print"/>
            <a:stretch>
              <a:fillRect/>
            </a:stretch>
          </a:blipFill>
        </p:spPr>
        <p:txBody>
          <a:bodyPr wrap="square" lIns="0" tIns="0" rIns="0" bIns="0" rtlCol="0"/>
          <a:lstStyle/>
          <a:p>
            <a:endParaRPr/>
          </a:p>
        </p:txBody>
      </p:sp>
      <p:sp>
        <p:nvSpPr>
          <p:cNvPr id="92" name="object 92"/>
          <p:cNvSpPr/>
          <p:nvPr/>
        </p:nvSpPr>
        <p:spPr>
          <a:xfrm>
            <a:off x="1823973" y="5246522"/>
            <a:ext cx="140207" cy="647700"/>
          </a:xfrm>
          <a:prstGeom prst="rect">
            <a:avLst/>
          </a:prstGeom>
          <a:blipFill>
            <a:blip r:embed="rId83" cstate="print"/>
            <a:stretch>
              <a:fillRect/>
            </a:stretch>
          </a:blipFill>
        </p:spPr>
        <p:txBody>
          <a:bodyPr wrap="square" lIns="0" tIns="0" rIns="0" bIns="0" rtlCol="0"/>
          <a:lstStyle/>
          <a:p>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Casper\Desktop\kk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0"/>
            <a:ext cx="5791200" cy="6865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518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asper\Desktop\k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0"/>
            <a:ext cx="6400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876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up 31"/>
          <p:cNvGrpSpPr/>
          <p:nvPr/>
        </p:nvGrpSpPr>
        <p:grpSpPr>
          <a:xfrm>
            <a:off x="556628" y="880926"/>
            <a:ext cx="10599700" cy="2892221"/>
            <a:chOff x="896721" y="1269187"/>
            <a:chExt cx="10599700" cy="2892221"/>
          </a:xfrm>
        </p:grpSpPr>
        <p:sp>
          <p:nvSpPr>
            <p:cNvPr id="3" name="object 3"/>
            <p:cNvSpPr/>
            <p:nvPr/>
          </p:nvSpPr>
          <p:spPr>
            <a:xfrm>
              <a:off x="896721" y="1269187"/>
              <a:ext cx="5056784" cy="757732"/>
            </a:xfrm>
            <a:prstGeom prst="rect">
              <a:avLst/>
            </a:prstGeom>
            <a:blipFill>
              <a:blip r:embed="rId2" cstate="print"/>
              <a:stretch>
                <a:fillRect/>
              </a:stretch>
            </a:blipFill>
          </p:spPr>
          <p:txBody>
            <a:bodyPr wrap="square" lIns="0" tIns="0" rIns="0" bIns="0" rtlCol="0"/>
            <a:lstStyle/>
            <a:p>
              <a:endParaRPr>
                <a:latin typeface="Times New Roman" panose="02020603050405020304" pitchFamily="18" charset="0"/>
                <a:cs typeface="Times New Roman" panose="02020603050405020304" pitchFamily="18" charset="0"/>
              </a:endParaRPr>
            </a:p>
          </p:txBody>
        </p:sp>
        <p:sp>
          <p:nvSpPr>
            <p:cNvPr id="4" name="object 4"/>
            <p:cNvSpPr/>
            <p:nvPr/>
          </p:nvSpPr>
          <p:spPr>
            <a:xfrm>
              <a:off x="5989065" y="1269187"/>
              <a:ext cx="1737614" cy="757732"/>
            </a:xfrm>
            <a:prstGeom prst="rect">
              <a:avLst/>
            </a:prstGeom>
            <a:blipFill>
              <a:blip r:embed="rId3" cstate="print"/>
              <a:stretch>
                <a:fillRect/>
              </a:stretch>
            </a:blipFill>
          </p:spPr>
          <p:txBody>
            <a:bodyPr wrap="square" lIns="0" tIns="0" rIns="0" bIns="0" rtlCol="0"/>
            <a:lstStyle/>
            <a:p>
              <a:endParaRPr>
                <a:latin typeface="Times New Roman" panose="02020603050405020304" pitchFamily="18" charset="0"/>
                <a:cs typeface="Times New Roman" panose="02020603050405020304" pitchFamily="18" charset="0"/>
              </a:endParaRPr>
            </a:p>
          </p:txBody>
        </p:sp>
        <p:sp>
          <p:nvSpPr>
            <p:cNvPr id="5" name="object 5"/>
            <p:cNvSpPr/>
            <p:nvPr/>
          </p:nvSpPr>
          <p:spPr>
            <a:xfrm>
              <a:off x="7748016" y="1269187"/>
              <a:ext cx="2151887" cy="757732"/>
            </a:xfrm>
            <a:prstGeom prst="rect">
              <a:avLst/>
            </a:prstGeom>
            <a:blipFill>
              <a:blip r:embed="rId4" cstate="print"/>
              <a:stretch>
                <a:fillRect/>
              </a:stretch>
            </a:blipFill>
          </p:spPr>
          <p:txBody>
            <a:bodyPr wrap="square" lIns="0" tIns="0" rIns="0" bIns="0" rtlCol="0"/>
            <a:lstStyle/>
            <a:p>
              <a:endParaRPr>
                <a:latin typeface="Times New Roman" panose="02020603050405020304" pitchFamily="18" charset="0"/>
                <a:cs typeface="Times New Roman" panose="02020603050405020304" pitchFamily="18" charset="0"/>
              </a:endParaRPr>
            </a:p>
          </p:txBody>
        </p:sp>
        <p:sp>
          <p:nvSpPr>
            <p:cNvPr id="6" name="object 6"/>
            <p:cNvSpPr/>
            <p:nvPr/>
          </p:nvSpPr>
          <p:spPr>
            <a:xfrm>
              <a:off x="9935209" y="1269187"/>
              <a:ext cx="1555750" cy="757732"/>
            </a:xfrm>
            <a:prstGeom prst="rect">
              <a:avLst/>
            </a:prstGeom>
            <a:blipFill>
              <a:blip r:embed="rId5" cstate="print"/>
              <a:stretch>
                <a:fillRect/>
              </a:stretch>
            </a:blipFill>
          </p:spPr>
          <p:txBody>
            <a:bodyPr wrap="square" lIns="0" tIns="0" rIns="0" bIns="0" rtlCol="0"/>
            <a:lstStyle/>
            <a:p>
              <a:endParaRPr>
                <a:latin typeface="Times New Roman" panose="02020603050405020304" pitchFamily="18" charset="0"/>
                <a:cs typeface="Times New Roman" panose="02020603050405020304" pitchFamily="18" charset="0"/>
              </a:endParaRPr>
            </a:p>
          </p:txBody>
        </p:sp>
        <p:sp>
          <p:nvSpPr>
            <p:cNvPr id="7" name="object 7"/>
            <p:cNvSpPr/>
            <p:nvPr/>
          </p:nvSpPr>
          <p:spPr>
            <a:xfrm>
              <a:off x="896721" y="1803145"/>
              <a:ext cx="5004714" cy="757427"/>
            </a:xfrm>
            <a:prstGeom prst="rect">
              <a:avLst/>
            </a:prstGeom>
            <a:blipFill>
              <a:blip r:embed="rId6" cstate="print"/>
              <a:stretch>
                <a:fillRect/>
              </a:stretch>
            </a:blipFill>
          </p:spPr>
          <p:txBody>
            <a:bodyPr wrap="square" lIns="0" tIns="0" rIns="0" bIns="0" rtlCol="0"/>
            <a:lstStyle/>
            <a:p>
              <a:endParaRPr>
                <a:latin typeface="Times New Roman" panose="02020603050405020304" pitchFamily="18" charset="0"/>
                <a:cs typeface="Times New Roman" panose="02020603050405020304" pitchFamily="18" charset="0"/>
              </a:endParaRPr>
            </a:p>
          </p:txBody>
        </p:sp>
        <p:sp>
          <p:nvSpPr>
            <p:cNvPr id="8" name="object 8"/>
            <p:cNvSpPr/>
            <p:nvPr/>
          </p:nvSpPr>
          <p:spPr>
            <a:xfrm>
              <a:off x="5856478" y="1803145"/>
              <a:ext cx="5631446" cy="757427"/>
            </a:xfrm>
            <a:prstGeom prst="rect">
              <a:avLst/>
            </a:prstGeom>
            <a:blipFill>
              <a:blip r:embed="rId7" cstate="print"/>
              <a:stretch>
                <a:fillRect/>
              </a:stretch>
            </a:blipFill>
          </p:spPr>
          <p:txBody>
            <a:bodyPr wrap="square" lIns="0" tIns="0" rIns="0" bIns="0" rtlCol="0"/>
            <a:lstStyle/>
            <a:p>
              <a:endParaRPr>
                <a:latin typeface="Times New Roman" panose="02020603050405020304" pitchFamily="18" charset="0"/>
                <a:cs typeface="Times New Roman" panose="02020603050405020304" pitchFamily="18" charset="0"/>
              </a:endParaRPr>
            </a:p>
          </p:txBody>
        </p:sp>
        <p:sp>
          <p:nvSpPr>
            <p:cNvPr id="9" name="object 9"/>
            <p:cNvSpPr/>
            <p:nvPr/>
          </p:nvSpPr>
          <p:spPr>
            <a:xfrm>
              <a:off x="896721" y="2336241"/>
              <a:ext cx="3632733" cy="757732"/>
            </a:xfrm>
            <a:prstGeom prst="rect">
              <a:avLst/>
            </a:prstGeom>
            <a:blipFill>
              <a:blip r:embed="rId8" cstate="print"/>
              <a:stretch>
                <a:fillRect/>
              </a:stretch>
            </a:blipFill>
          </p:spPr>
          <p:txBody>
            <a:bodyPr wrap="square" lIns="0" tIns="0" rIns="0" bIns="0" rtlCol="0"/>
            <a:lstStyle/>
            <a:p>
              <a:endParaRPr>
                <a:latin typeface="Times New Roman" panose="02020603050405020304" pitchFamily="18" charset="0"/>
                <a:cs typeface="Times New Roman" panose="02020603050405020304" pitchFamily="18" charset="0"/>
              </a:endParaRPr>
            </a:p>
          </p:txBody>
        </p:sp>
        <p:sp>
          <p:nvSpPr>
            <p:cNvPr id="10" name="object 10"/>
            <p:cNvSpPr/>
            <p:nvPr/>
          </p:nvSpPr>
          <p:spPr>
            <a:xfrm>
              <a:off x="4468114" y="2336241"/>
              <a:ext cx="566927" cy="757732"/>
            </a:xfrm>
            <a:prstGeom prst="rect">
              <a:avLst/>
            </a:prstGeom>
            <a:blipFill>
              <a:blip r:embed="rId9" cstate="print"/>
              <a:stretch>
                <a:fillRect/>
              </a:stretch>
            </a:blipFill>
          </p:spPr>
          <p:txBody>
            <a:bodyPr wrap="square" lIns="0" tIns="0" rIns="0" bIns="0" rtlCol="0"/>
            <a:lstStyle/>
            <a:p>
              <a:endParaRPr>
                <a:latin typeface="Times New Roman" panose="02020603050405020304" pitchFamily="18" charset="0"/>
                <a:cs typeface="Times New Roman" panose="02020603050405020304" pitchFamily="18" charset="0"/>
              </a:endParaRPr>
            </a:p>
          </p:txBody>
        </p:sp>
        <p:sp>
          <p:nvSpPr>
            <p:cNvPr id="11" name="object 11"/>
            <p:cNvSpPr/>
            <p:nvPr/>
          </p:nvSpPr>
          <p:spPr>
            <a:xfrm>
              <a:off x="4983226" y="2336241"/>
              <a:ext cx="3053968" cy="757732"/>
            </a:xfrm>
            <a:prstGeom prst="rect">
              <a:avLst/>
            </a:prstGeom>
            <a:blipFill>
              <a:blip r:embed="rId10" cstate="print"/>
              <a:stretch>
                <a:fillRect/>
              </a:stretch>
            </a:blipFill>
          </p:spPr>
          <p:txBody>
            <a:bodyPr wrap="square" lIns="0" tIns="0" rIns="0" bIns="0" rtlCol="0"/>
            <a:lstStyle/>
            <a:p>
              <a:endParaRPr>
                <a:latin typeface="Times New Roman" panose="02020603050405020304" pitchFamily="18" charset="0"/>
                <a:cs typeface="Times New Roman" panose="02020603050405020304" pitchFamily="18" charset="0"/>
              </a:endParaRPr>
            </a:p>
          </p:txBody>
        </p:sp>
        <p:sp>
          <p:nvSpPr>
            <p:cNvPr id="12" name="object 12"/>
            <p:cNvSpPr/>
            <p:nvPr/>
          </p:nvSpPr>
          <p:spPr>
            <a:xfrm>
              <a:off x="7976616" y="2336241"/>
              <a:ext cx="1454657" cy="757732"/>
            </a:xfrm>
            <a:prstGeom prst="rect">
              <a:avLst/>
            </a:prstGeom>
            <a:blipFill>
              <a:blip r:embed="rId11" cstate="print"/>
              <a:stretch>
                <a:fillRect/>
              </a:stretch>
            </a:blipFill>
          </p:spPr>
          <p:txBody>
            <a:bodyPr wrap="square" lIns="0" tIns="0" rIns="0" bIns="0" rtlCol="0"/>
            <a:lstStyle/>
            <a:p>
              <a:endParaRPr>
                <a:latin typeface="Times New Roman" panose="02020603050405020304" pitchFamily="18" charset="0"/>
                <a:cs typeface="Times New Roman" panose="02020603050405020304" pitchFamily="18" charset="0"/>
              </a:endParaRPr>
            </a:p>
          </p:txBody>
        </p:sp>
        <p:sp>
          <p:nvSpPr>
            <p:cNvPr id="13" name="object 13"/>
            <p:cNvSpPr/>
            <p:nvPr/>
          </p:nvSpPr>
          <p:spPr>
            <a:xfrm>
              <a:off x="9386569" y="2336241"/>
              <a:ext cx="822959" cy="757732"/>
            </a:xfrm>
            <a:prstGeom prst="rect">
              <a:avLst/>
            </a:prstGeom>
            <a:blipFill>
              <a:blip r:embed="rId12" cstate="print"/>
              <a:stretch>
                <a:fillRect/>
              </a:stretch>
            </a:blipFill>
          </p:spPr>
          <p:txBody>
            <a:bodyPr wrap="square" lIns="0" tIns="0" rIns="0" bIns="0" rtlCol="0"/>
            <a:lstStyle/>
            <a:p>
              <a:endParaRPr>
                <a:latin typeface="Times New Roman" panose="02020603050405020304" pitchFamily="18" charset="0"/>
                <a:cs typeface="Times New Roman" panose="02020603050405020304" pitchFamily="18" charset="0"/>
              </a:endParaRPr>
            </a:p>
          </p:txBody>
        </p:sp>
        <p:sp>
          <p:nvSpPr>
            <p:cNvPr id="14" name="object 14"/>
            <p:cNvSpPr/>
            <p:nvPr/>
          </p:nvSpPr>
          <p:spPr>
            <a:xfrm>
              <a:off x="10140950" y="2336241"/>
              <a:ext cx="1348104" cy="757732"/>
            </a:xfrm>
            <a:prstGeom prst="rect">
              <a:avLst/>
            </a:prstGeom>
            <a:blipFill>
              <a:blip r:embed="rId13" cstate="print"/>
              <a:stretch>
                <a:fillRect/>
              </a:stretch>
            </a:blipFill>
          </p:spPr>
          <p:txBody>
            <a:bodyPr wrap="square" lIns="0" tIns="0" rIns="0" bIns="0" rtlCol="0"/>
            <a:lstStyle/>
            <a:p>
              <a:endParaRPr>
                <a:latin typeface="Times New Roman" panose="02020603050405020304" pitchFamily="18" charset="0"/>
                <a:cs typeface="Times New Roman" panose="02020603050405020304" pitchFamily="18" charset="0"/>
              </a:endParaRPr>
            </a:p>
          </p:txBody>
        </p:sp>
        <p:sp>
          <p:nvSpPr>
            <p:cNvPr id="15" name="object 15"/>
            <p:cNvSpPr/>
            <p:nvPr/>
          </p:nvSpPr>
          <p:spPr>
            <a:xfrm>
              <a:off x="896721" y="2870326"/>
              <a:ext cx="3211830" cy="757428"/>
            </a:xfrm>
            <a:prstGeom prst="rect">
              <a:avLst/>
            </a:prstGeom>
            <a:blipFill>
              <a:blip r:embed="rId14" cstate="print"/>
              <a:stretch>
                <a:fillRect/>
              </a:stretch>
            </a:blipFill>
          </p:spPr>
          <p:txBody>
            <a:bodyPr wrap="square" lIns="0" tIns="0" rIns="0" bIns="0" rtlCol="0"/>
            <a:lstStyle/>
            <a:p>
              <a:endParaRPr>
                <a:latin typeface="Times New Roman" panose="02020603050405020304" pitchFamily="18" charset="0"/>
                <a:cs typeface="Times New Roman" panose="02020603050405020304" pitchFamily="18" charset="0"/>
              </a:endParaRPr>
            </a:p>
          </p:txBody>
        </p:sp>
        <p:sp>
          <p:nvSpPr>
            <p:cNvPr id="16" name="object 16"/>
            <p:cNvSpPr/>
            <p:nvPr/>
          </p:nvSpPr>
          <p:spPr>
            <a:xfrm>
              <a:off x="4283709" y="2870326"/>
              <a:ext cx="763904" cy="757428"/>
            </a:xfrm>
            <a:prstGeom prst="rect">
              <a:avLst/>
            </a:prstGeom>
            <a:blipFill>
              <a:blip r:embed="rId15" cstate="print"/>
              <a:stretch>
                <a:fillRect/>
              </a:stretch>
            </a:blipFill>
          </p:spPr>
          <p:txBody>
            <a:bodyPr wrap="square" lIns="0" tIns="0" rIns="0" bIns="0" rtlCol="0"/>
            <a:lstStyle/>
            <a:p>
              <a:endParaRPr>
                <a:latin typeface="Times New Roman" panose="02020603050405020304" pitchFamily="18" charset="0"/>
                <a:cs typeface="Times New Roman" panose="02020603050405020304" pitchFamily="18" charset="0"/>
              </a:endParaRPr>
            </a:p>
          </p:txBody>
        </p:sp>
        <p:sp>
          <p:nvSpPr>
            <p:cNvPr id="17" name="object 17"/>
            <p:cNvSpPr/>
            <p:nvPr/>
          </p:nvSpPr>
          <p:spPr>
            <a:xfrm>
              <a:off x="5248402" y="2870326"/>
              <a:ext cx="2005329" cy="757428"/>
            </a:xfrm>
            <a:prstGeom prst="rect">
              <a:avLst/>
            </a:prstGeom>
            <a:blipFill>
              <a:blip r:embed="rId16" cstate="print"/>
              <a:stretch>
                <a:fillRect/>
              </a:stretch>
            </a:blipFill>
          </p:spPr>
          <p:txBody>
            <a:bodyPr wrap="square" lIns="0" tIns="0" rIns="0" bIns="0" rtlCol="0"/>
            <a:lstStyle/>
            <a:p>
              <a:endParaRPr>
                <a:latin typeface="Times New Roman" panose="02020603050405020304" pitchFamily="18" charset="0"/>
                <a:cs typeface="Times New Roman" panose="02020603050405020304" pitchFamily="18" charset="0"/>
              </a:endParaRPr>
            </a:p>
          </p:txBody>
        </p:sp>
        <p:sp>
          <p:nvSpPr>
            <p:cNvPr id="18" name="object 18"/>
            <p:cNvSpPr/>
            <p:nvPr/>
          </p:nvSpPr>
          <p:spPr>
            <a:xfrm>
              <a:off x="7424928" y="2870326"/>
              <a:ext cx="2676017" cy="757428"/>
            </a:xfrm>
            <a:prstGeom prst="rect">
              <a:avLst/>
            </a:prstGeom>
            <a:blipFill>
              <a:blip r:embed="rId17" cstate="print"/>
              <a:stretch>
                <a:fillRect/>
              </a:stretch>
            </a:blipFill>
          </p:spPr>
          <p:txBody>
            <a:bodyPr wrap="square" lIns="0" tIns="0" rIns="0" bIns="0" rtlCol="0"/>
            <a:lstStyle/>
            <a:p>
              <a:endParaRPr>
                <a:latin typeface="Times New Roman" panose="02020603050405020304" pitchFamily="18" charset="0"/>
                <a:cs typeface="Times New Roman" panose="02020603050405020304" pitchFamily="18" charset="0"/>
              </a:endParaRPr>
            </a:p>
          </p:txBody>
        </p:sp>
        <p:sp>
          <p:nvSpPr>
            <p:cNvPr id="19" name="object 19"/>
            <p:cNvSpPr/>
            <p:nvPr/>
          </p:nvSpPr>
          <p:spPr>
            <a:xfrm>
              <a:off x="9933685" y="2870326"/>
              <a:ext cx="164592" cy="757428"/>
            </a:xfrm>
            <a:prstGeom prst="rect">
              <a:avLst/>
            </a:prstGeom>
            <a:blipFill>
              <a:blip r:embed="rId18" cstate="print"/>
              <a:stretch>
                <a:fillRect/>
              </a:stretch>
            </a:blipFill>
          </p:spPr>
          <p:txBody>
            <a:bodyPr wrap="square" lIns="0" tIns="0" rIns="0" bIns="0" rtlCol="0"/>
            <a:lstStyle/>
            <a:p>
              <a:endParaRPr>
                <a:latin typeface="Times New Roman" panose="02020603050405020304" pitchFamily="18" charset="0"/>
                <a:cs typeface="Times New Roman" panose="02020603050405020304" pitchFamily="18" charset="0"/>
              </a:endParaRPr>
            </a:p>
          </p:txBody>
        </p:sp>
        <p:sp>
          <p:nvSpPr>
            <p:cNvPr id="20" name="object 20"/>
            <p:cNvSpPr/>
            <p:nvPr/>
          </p:nvSpPr>
          <p:spPr>
            <a:xfrm>
              <a:off x="10369550" y="2870326"/>
              <a:ext cx="1112278" cy="757428"/>
            </a:xfrm>
            <a:prstGeom prst="rect">
              <a:avLst/>
            </a:prstGeom>
            <a:blipFill>
              <a:blip r:embed="rId19" cstate="print"/>
              <a:stretch>
                <a:fillRect/>
              </a:stretch>
            </a:blipFill>
          </p:spPr>
          <p:txBody>
            <a:bodyPr wrap="square" lIns="0" tIns="0" rIns="0" bIns="0" rtlCol="0"/>
            <a:lstStyle/>
            <a:p>
              <a:endParaRPr>
                <a:latin typeface="Times New Roman" panose="02020603050405020304" pitchFamily="18" charset="0"/>
                <a:cs typeface="Times New Roman" panose="02020603050405020304" pitchFamily="18" charset="0"/>
              </a:endParaRPr>
            </a:p>
          </p:txBody>
        </p:sp>
        <p:sp>
          <p:nvSpPr>
            <p:cNvPr id="21" name="object 21"/>
            <p:cNvSpPr/>
            <p:nvPr/>
          </p:nvSpPr>
          <p:spPr>
            <a:xfrm>
              <a:off x="896721" y="3403676"/>
              <a:ext cx="1864487" cy="757732"/>
            </a:xfrm>
            <a:prstGeom prst="rect">
              <a:avLst/>
            </a:prstGeom>
            <a:blipFill>
              <a:blip r:embed="rId20" cstate="print"/>
              <a:stretch>
                <a:fillRect/>
              </a:stretch>
            </a:blipFill>
          </p:spPr>
          <p:txBody>
            <a:bodyPr wrap="square" lIns="0" tIns="0" rIns="0" bIns="0" rtlCol="0"/>
            <a:lstStyle/>
            <a:p>
              <a:endParaRPr>
                <a:latin typeface="Times New Roman" panose="02020603050405020304" pitchFamily="18" charset="0"/>
                <a:cs typeface="Times New Roman" panose="02020603050405020304" pitchFamily="18" charset="0"/>
              </a:endParaRPr>
            </a:p>
          </p:txBody>
        </p:sp>
        <p:sp>
          <p:nvSpPr>
            <p:cNvPr id="22" name="object 22"/>
            <p:cNvSpPr/>
            <p:nvPr/>
          </p:nvSpPr>
          <p:spPr>
            <a:xfrm>
              <a:off x="2875152" y="3403676"/>
              <a:ext cx="1555750" cy="757732"/>
            </a:xfrm>
            <a:prstGeom prst="rect">
              <a:avLst/>
            </a:prstGeom>
            <a:blipFill>
              <a:blip r:embed="rId5" cstate="print"/>
              <a:stretch>
                <a:fillRect/>
              </a:stretch>
            </a:blipFill>
          </p:spPr>
          <p:txBody>
            <a:bodyPr wrap="square" lIns="0" tIns="0" rIns="0" bIns="0" rtlCol="0"/>
            <a:lstStyle/>
            <a:p>
              <a:endParaRPr>
                <a:latin typeface="Times New Roman" panose="02020603050405020304" pitchFamily="18" charset="0"/>
                <a:cs typeface="Times New Roman" panose="02020603050405020304" pitchFamily="18" charset="0"/>
              </a:endParaRPr>
            </a:p>
          </p:txBody>
        </p:sp>
        <p:sp>
          <p:nvSpPr>
            <p:cNvPr id="23" name="object 23"/>
            <p:cNvSpPr/>
            <p:nvPr/>
          </p:nvSpPr>
          <p:spPr>
            <a:xfrm>
              <a:off x="4519929" y="3403676"/>
              <a:ext cx="1209039" cy="757732"/>
            </a:xfrm>
            <a:prstGeom prst="rect">
              <a:avLst/>
            </a:prstGeom>
            <a:blipFill>
              <a:blip r:embed="rId21" cstate="print"/>
              <a:stretch>
                <a:fillRect/>
              </a:stretch>
            </a:blipFill>
          </p:spPr>
          <p:txBody>
            <a:bodyPr wrap="square" lIns="0" tIns="0" rIns="0" bIns="0" rtlCol="0"/>
            <a:lstStyle/>
            <a:p>
              <a:endParaRPr>
                <a:latin typeface="Times New Roman" panose="02020603050405020304" pitchFamily="18" charset="0"/>
                <a:cs typeface="Times New Roman" panose="02020603050405020304" pitchFamily="18" charset="0"/>
              </a:endParaRPr>
            </a:p>
          </p:txBody>
        </p:sp>
        <p:sp>
          <p:nvSpPr>
            <p:cNvPr id="24" name="object 24"/>
            <p:cNvSpPr/>
            <p:nvPr/>
          </p:nvSpPr>
          <p:spPr>
            <a:xfrm>
              <a:off x="5839714" y="3403676"/>
              <a:ext cx="952881" cy="757732"/>
            </a:xfrm>
            <a:prstGeom prst="rect">
              <a:avLst/>
            </a:prstGeom>
            <a:blipFill>
              <a:blip r:embed="rId22" cstate="print"/>
              <a:stretch>
                <a:fillRect/>
              </a:stretch>
            </a:blipFill>
          </p:spPr>
          <p:txBody>
            <a:bodyPr wrap="square" lIns="0" tIns="0" rIns="0" bIns="0" rtlCol="0"/>
            <a:lstStyle/>
            <a:p>
              <a:endParaRPr>
                <a:latin typeface="Times New Roman" panose="02020603050405020304" pitchFamily="18" charset="0"/>
                <a:cs typeface="Times New Roman" panose="02020603050405020304" pitchFamily="18" charset="0"/>
              </a:endParaRPr>
            </a:p>
          </p:txBody>
        </p:sp>
        <p:sp>
          <p:nvSpPr>
            <p:cNvPr id="25" name="object 25"/>
            <p:cNvSpPr/>
            <p:nvPr/>
          </p:nvSpPr>
          <p:spPr>
            <a:xfrm>
              <a:off x="6885431" y="3403676"/>
              <a:ext cx="1268729" cy="757732"/>
            </a:xfrm>
            <a:prstGeom prst="rect">
              <a:avLst/>
            </a:prstGeom>
            <a:blipFill>
              <a:blip r:embed="rId23" cstate="print"/>
              <a:stretch>
                <a:fillRect/>
              </a:stretch>
            </a:blipFill>
          </p:spPr>
          <p:txBody>
            <a:bodyPr wrap="square" lIns="0" tIns="0" rIns="0" bIns="0" rtlCol="0"/>
            <a:lstStyle/>
            <a:p>
              <a:endParaRPr>
                <a:latin typeface="Times New Roman" panose="02020603050405020304" pitchFamily="18" charset="0"/>
                <a:cs typeface="Times New Roman" panose="02020603050405020304" pitchFamily="18" charset="0"/>
              </a:endParaRPr>
            </a:p>
          </p:txBody>
        </p:sp>
        <p:sp>
          <p:nvSpPr>
            <p:cNvPr id="26" name="object 26"/>
            <p:cNvSpPr/>
            <p:nvPr/>
          </p:nvSpPr>
          <p:spPr>
            <a:xfrm>
              <a:off x="8298180" y="3403676"/>
              <a:ext cx="3198241" cy="757732"/>
            </a:xfrm>
            <a:prstGeom prst="rect">
              <a:avLst/>
            </a:prstGeom>
            <a:blipFill>
              <a:blip r:embed="rId24" cstate="print"/>
              <a:stretch>
                <a:fillRect/>
              </a:stretch>
            </a:blipFill>
          </p:spPr>
          <p:txBody>
            <a:bodyPr wrap="square" lIns="0" tIns="0" rIns="0" bIns="0" rtlCol="0"/>
            <a:lstStyle/>
            <a:p>
              <a:endParaRPr>
                <a:latin typeface="Times New Roman" panose="02020603050405020304" pitchFamily="18" charset="0"/>
                <a:cs typeface="Times New Roman" panose="02020603050405020304" pitchFamily="18" charset="0"/>
              </a:endParaRPr>
            </a:p>
          </p:txBody>
        </p:sp>
      </p:grpSp>
      <p:sp>
        <p:nvSpPr>
          <p:cNvPr id="27" name="object 27"/>
          <p:cNvSpPr/>
          <p:nvPr/>
        </p:nvSpPr>
        <p:spPr>
          <a:xfrm>
            <a:off x="556628" y="3557956"/>
            <a:ext cx="2694838" cy="757732"/>
          </a:xfrm>
          <a:prstGeom prst="rect">
            <a:avLst/>
          </a:prstGeom>
          <a:blipFill>
            <a:blip r:embed="rId25" cstate="print"/>
            <a:stretch>
              <a:fillRect/>
            </a:stretch>
          </a:blipFill>
        </p:spPr>
        <p:txBody>
          <a:bodyPr wrap="square" lIns="0" tIns="0" rIns="0" bIns="0" rtlCol="0"/>
          <a:lstStyle/>
          <a:p>
            <a:endParaRPr/>
          </a:p>
        </p:txBody>
      </p:sp>
      <p:sp>
        <p:nvSpPr>
          <p:cNvPr id="28" name="object 28"/>
          <p:cNvSpPr/>
          <p:nvPr/>
        </p:nvSpPr>
        <p:spPr>
          <a:xfrm>
            <a:off x="3423792" y="3936822"/>
            <a:ext cx="225551" cy="757732"/>
          </a:xfrm>
          <a:prstGeom prst="rect">
            <a:avLst/>
          </a:prstGeom>
          <a:blipFill>
            <a:blip r:embed="rId26" cstate="print"/>
            <a:stretch>
              <a:fillRect/>
            </a:stretch>
          </a:blipFill>
        </p:spPr>
        <p:txBody>
          <a:bodyPr wrap="square" lIns="0" tIns="0" rIns="0" bIns="0" rtlCol="0"/>
          <a:lstStyle/>
          <a:p>
            <a:endParaRPr/>
          </a:p>
        </p:txBody>
      </p:sp>
      <p:pic>
        <p:nvPicPr>
          <p:cNvPr id="2" name="Resim 1"/>
          <p:cNvPicPr>
            <a:picLocks noChangeAspect="1"/>
          </p:cNvPicPr>
          <p:nvPr/>
        </p:nvPicPr>
        <p:blipFill rotWithShape="1">
          <a:blip r:embed="rId27">
            <a:extLst>
              <a:ext uri="{28A0092B-C50C-407E-A947-70E740481C1C}">
                <a14:useLocalDpi xmlns:a14="http://schemas.microsoft.com/office/drawing/2010/main" val="0"/>
              </a:ext>
            </a:extLst>
          </a:blip>
          <a:srcRect l="1388" r="1346" b="5436"/>
          <a:stretch/>
        </p:blipFill>
        <p:spPr>
          <a:xfrm>
            <a:off x="3143611" y="4133474"/>
            <a:ext cx="9106980" cy="2576419"/>
          </a:xfrm>
          <a:prstGeom prst="rect">
            <a:avLst/>
          </a:prstGeom>
        </p:spPr>
      </p:pic>
      <p:sp>
        <p:nvSpPr>
          <p:cNvPr id="30" name="Sağ Ok Belirtme Çizgisi 29"/>
          <p:cNvSpPr/>
          <p:nvPr/>
        </p:nvSpPr>
        <p:spPr>
          <a:xfrm rot="10800000">
            <a:off x="2535054" y="5791199"/>
            <a:ext cx="3635057" cy="900139"/>
          </a:xfrm>
          <a:prstGeom prst="rightArrowCallout">
            <a:avLst>
              <a:gd name="adj1" fmla="val 25000"/>
              <a:gd name="adj2" fmla="val 20441"/>
              <a:gd name="adj3" fmla="val 25000"/>
              <a:gd name="adj4" fmla="val 87771"/>
            </a:avLst>
          </a:prstGeom>
          <a:noFill/>
          <a:ln>
            <a:solidFill>
              <a:srgbClr val="00B050"/>
            </a:solidFill>
          </a:ln>
          <a:effectLst>
            <a:glow rad="139700">
              <a:schemeClr val="accent3">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31" name="Metin kutusu 30"/>
          <p:cNvSpPr txBox="1"/>
          <p:nvPr/>
        </p:nvSpPr>
        <p:spPr>
          <a:xfrm>
            <a:off x="100302" y="5806831"/>
            <a:ext cx="3147944" cy="646331"/>
          </a:xfrm>
          <a:prstGeom prst="rect">
            <a:avLst/>
          </a:prstGeom>
          <a:noFill/>
        </p:spPr>
        <p:txBody>
          <a:bodyPr wrap="square" rtlCol="0">
            <a:spAutoFit/>
          </a:bodyPr>
          <a:lstStyle/>
          <a:p>
            <a:r>
              <a:rPr lang="tr-TR" b="1" dirty="0">
                <a:latin typeface="Times New Roman" panose="02020603050405020304" pitchFamily="18" charset="0"/>
                <a:cs typeface="Times New Roman" panose="02020603050405020304" pitchFamily="18" charset="0"/>
              </a:rPr>
              <a:t>             </a:t>
            </a:r>
            <a:r>
              <a:rPr lang="tr-TR" b="1" dirty="0">
                <a:solidFill>
                  <a:srgbClr val="C00000"/>
                </a:solidFill>
                <a:latin typeface="Times New Roman" panose="02020603050405020304" pitchFamily="18" charset="0"/>
                <a:cs typeface="Times New Roman" panose="02020603050405020304" pitchFamily="18" charset="0"/>
              </a:rPr>
              <a:t>2204 B </a:t>
            </a:r>
          </a:p>
          <a:p>
            <a:r>
              <a:rPr lang="tr-TR" b="1" dirty="0">
                <a:solidFill>
                  <a:srgbClr val="C00000"/>
                </a:solidFill>
                <a:latin typeface="Times New Roman" panose="02020603050405020304" pitchFamily="18" charset="0"/>
                <a:cs typeface="Times New Roman" panose="02020603050405020304" pitchFamily="18" charset="0"/>
              </a:rPr>
              <a:t>ORTAOKULDA YOK</a:t>
            </a:r>
          </a:p>
        </p:txBody>
      </p:sp>
      <p:sp>
        <p:nvSpPr>
          <p:cNvPr id="33" name="Metin kutusu 32"/>
          <p:cNvSpPr txBox="1"/>
          <p:nvPr/>
        </p:nvSpPr>
        <p:spPr>
          <a:xfrm>
            <a:off x="3301432" y="166987"/>
            <a:ext cx="6781800" cy="584775"/>
          </a:xfrm>
          <a:prstGeom prst="rect">
            <a:avLst/>
          </a:prstGeom>
          <a:noFill/>
        </p:spPr>
        <p:txBody>
          <a:bodyPr wrap="square" rtlCol="0">
            <a:spAutoFit/>
          </a:bodyPr>
          <a:lstStyle/>
          <a:p>
            <a:r>
              <a:rPr lang="tr-TR" sz="3200" b="1" dirty="0">
                <a:solidFill>
                  <a:srgbClr val="C00000"/>
                </a:solidFill>
                <a:latin typeface="Times New Roman" panose="02020603050405020304" pitchFamily="18" charset="0"/>
                <a:cs typeface="Times New Roman" panose="02020603050405020304" pitchFamily="18" charset="0"/>
              </a:rPr>
              <a:t>ALAN VE TEMA SEÇİMİ</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6263634"/>
            <a:ext cx="12191999" cy="59436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6361176"/>
            <a:ext cx="12192000" cy="483234"/>
          </a:xfrm>
          <a:custGeom>
            <a:avLst/>
            <a:gdLst/>
            <a:ahLst/>
            <a:cxnLst/>
            <a:rect l="l" t="t" r="r" b="b"/>
            <a:pathLst>
              <a:path w="12192000" h="483234">
                <a:moveTo>
                  <a:pt x="0" y="483108"/>
                </a:moveTo>
                <a:lnTo>
                  <a:pt x="12192000" y="483108"/>
                </a:lnTo>
                <a:lnTo>
                  <a:pt x="12192000" y="0"/>
                </a:lnTo>
                <a:lnTo>
                  <a:pt x="0" y="0"/>
                </a:lnTo>
                <a:lnTo>
                  <a:pt x="0" y="483108"/>
                </a:lnTo>
                <a:close/>
              </a:path>
            </a:pathLst>
          </a:custGeom>
          <a:solidFill>
            <a:srgbClr val="EC7C30"/>
          </a:solidFill>
        </p:spPr>
        <p:txBody>
          <a:bodyPr wrap="square" lIns="0" tIns="0" rIns="0" bIns="0" rtlCol="0"/>
          <a:lstStyle/>
          <a:p>
            <a:endParaRP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42162"/>
            <a:ext cx="8991600" cy="6460631"/>
          </a:xfrm>
          <a:prstGeom prst="rect">
            <a:avLst/>
          </a:prstGeom>
        </p:spPr>
      </p:pic>
      <p:sp>
        <p:nvSpPr>
          <p:cNvPr id="6" name="Metin kutusu 5"/>
          <p:cNvSpPr txBox="1"/>
          <p:nvPr/>
        </p:nvSpPr>
        <p:spPr>
          <a:xfrm>
            <a:off x="-76200" y="4402979"/>
            <a:ext cx="2057400" cy="1708160"/>
          </a:xfrm>
          <a:prstGeom prst="rect">
            <a:avLst/>
          </a:prstGeom>
          <a:noFill/>
        </p:spPr>
        <p:txBody>
          <a:bodyPr wrap="square" rtlCol="0">
            <a:spAutoFit/>
          </a:bodyPr>
          <a:lstStyle/>
          <a:p>
            <a:pPr>
              <a:lnSpc>
                <a:spcPct val="150000"/>
              </a:lnSpc>
            </a:pPr>
            <a:r>
              <a:rPr lang="tr-TR" sz="1400" b="1" dirty="0">
                <a:solidFill>
                  <a:srgbClr val="C00000"/>
                </a:solidFill>
                <a:latin typeface="Times New Roman" panose="02020603050405020304" pitchFamily="18" charset="0"/>
                <a:cs typeface="Times New Roman" panose="02020603050405020304" pitchFamily="18" charset="0"/>
              </a:rPr>
              <a:t>REHBERDE</a:t>
            </a:r>
          </a:p>
          <a:p>
            <a:pPr>
              <a:lnSpc>
                <a:spcPct val="150000"/>
              </a:lnSpc>
            </a:pPr>
            <a:r>
              <a:rPr lang="tr-TR" sz="1400" b="1" dirty="0">
                <a:solidFill>
                  <a:srgbClr val="C00000"/>
                </a:solidFill>
                <a:latin typeface="Times New Roman" panose="02020603050405020304" pitchFamily="18" charset="0"/>
                <a:cs typeface="Times New Roman" panose="02020603050405020304" pitchFamily="18" charset="0"/>
              </a:rPr>
              <a:t> TÜM </a:t>
            </a:r>
          </a:p>
          <a:p>
            <a:pPr>
              <a:lnSpc>
                <a:spcPct val="150000"/>
              </a:lnSpc>
            </a:pPr>
            <a:r>
              <a:rPr lang="tr-TR" sz="1400" b="1" dirty="0">
                <a:solidFill>
                  <a:srgbClr val="C00000"/>
                </a:solidFill>
                <a:latin typeface="Times New Roman" panose="02020603050405020304" pitchFamily="18" charset="0"/>
                <a:cs typeface="Times New Roman" panose="02020603050405020304" pitchFamily="18" charset="0"/>
              </a:rPr>
              <a:t>ALANLARIN İÇERİKLERİ AÇIKLANMIŞTIR.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609600" y="710625"/>
            <a:ext cx="11201400" cy="584775"/>
          </a:xfrm>
          <a:prstGeom prst="rect">
            <a:avLst/>
          </a:prstGeom>
          <a:noFill/>
        </p:spPr>
        <p:txBody>
          <a:bodyPr wrap="square" rtlCol="0">
            <a:spAutoFit/>
          </a:bodyPr>
          <a:lstStyle/>
          <a:p>
            <a:r>
              <a:rPr lang="tr-TR" sz="3200" b="1" dirty="0">
                <a:solidFill>
                  <a:srgbClr val="C00000"/>
                </a:solidFill>
                <a:latin typeface="Times New Roman" panose="02020603050405020304" pitchFamily="18" charset="0"/>
                <a:cs typeface="Times New Roman" panose="02020603050405020304" pitchFamily="18" charset="0"/>
              </a:rPr>
              <a:t>2204 C KUTUP ARAŞTIRMA PROJELERİ YARIŞMALARI </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11872579" cy="4481702"/>
          </a:xfrm>
          <a:prstGeom prst="rect">
            <a:avLst/>
          </a:prstGeom>
        </p:spPr>
      </p:pic>
    </p:spTree>
    <p:extLst>
      <p:ext uri="{BB962C8B-B14F-4D97-AF65-F5344CB8AC3E}">
        <p14:creationId xmlns:p14="http://schemas.microsoft.com/office/powerpoint/2010/main" val="3170973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2400" y="710625"/>
            <a:ext cx="12039600" cy="584775"/>
          </a:xfrm>
          <a:prstGeom prst="rect">
            <a:avLst/>
          </a:prstGeom>
        </p:spPr>
        <p:txBody>
          <a:bodyPr wrap="square">
            <a:spAutoFit/>
          </a:bodyPr>
          <a:lstStyle/>
          <a:p>
            <a:r>
              <a:rPr lang="tr-TR" sz="3200" b="1" dirty="0">
                <a:solidFill>
                  <a:srgbClr val="C00000"/>
                </a:solidFill>
                <a:latin typeface="Times New Roman" panose="02020603050405020304" pitchFamily="18" charset="0"/>
                <a:cs typeface="Times New Roman" panose="02020603050405020304" pitchFamily="18" charset="0"/>
              </a:rPr>
              <a:t>2204 D İKLİM DEĞİŞİKLİĞİ ARAŞTIRMA PROJELERİ YARIŞ.</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40" y="1295400"/>
            <a:ext cx="11588560" cy="4800600"/>
          </a:xfrm>
          <a:prstGeom prst="rect">
            <a:avLst/>
          </a:prstGeom>
        </p:spPr>
      </p:pic>
    </p:spTree>
    <p:extLst>
      <p:ext uri="{BB962C8B-B14F-4D97-AF65-F5344CB8AC3E}">
        <p14:creationId xmlns:p14="http://schemas.microsoft.com/office/powerpoint/2010/main" val="1833578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264310" y="1003427"/>
            <a:ext cx="3234308" cy="62788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344670" y="1003427"/>
            <a:ext cx="7009003" cy="62788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264310" y="1445336"/>
            <a:ext cx="1731010" cy="628192"/>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851150" y="1445336"/>
            <a:ext cx="6225794" cy="628192"/>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264310" y="1887042"/>
            <a:ext cx="1364742" cy="628192"/>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2477389" y="1887042"/>
            <a:ext cx="8693658" cy="628192"/>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264310" y="2329560"/>
            <a:ext cx="1703831" cy="627888"/>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2797810" y="2329560"/>
            <a:ext cx="185927" cy="627888"/>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1264310" y="2771597"/>
            <a:ext cx="2067432" cy="628192"/>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3172714" y="2771597"/>
            <a:ext cx="3721862" cy="628192"/>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1264310" y="3213176"/>
            <a:ext cx="889635" cy="628192"/>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1975992" y="3213176"/>
            <a:ext cx="9146413" cy="628192"/>
          </a:xfrm>
          <a:prstGeom prst="rect">
            <a:avLst/>
          </a:prstGeom>
          <a:blipFill>
            <a:blip r:embed="rId13" cstate="print"/>
            <a:stretch>
              <a:fillRect/>
            </a:stretch>
          </a:blipFill>
        </p:spPr>
        <p:txBody>
          <a:bodyPr wrap="square" lIns="0" tIns="0" rIns="0" bIns="0" rtlCol="0"/>
          <a:lstStyle/>
          <a:p>
            <a:endParaRPr/>
          </a:p>
        </p:txBody>
      </p:sp>
      <p:sp>
        <p:nvSpPr>
          <p:cNvPr id="15" name="object 15"/>
          <p:cNvSpPr/>
          <p:nvPr/>
        </p:nvSpPr>
        <p:spPr>
          <a:xfrm>
            <a:off x="1264310" y="3655821"/>
            <a:ext cx="2858897" cy="627888"/>
          </a:xfrm>
          <a:prstGeom prst="rect">
            <a:avLst/>
          </a:prstGeom>
          <a:blipFill>
            <a:blip r:embed="rId14" cstate="print"/>
            <a:stretch>
              <a:fillRect/>
            </a:stretch>
          </a:blipFill>
        </p:spPr>
        <p:txBody>
          <a:bodyPr wrap="square" lIns="0" tIns="0" rIns="0" bIns="0" rtlCol="0"/>
          <a:lstStyle/>
          <a:p>
            <a:endParaRPr/>
          </a:p>
        </p:txBody>
      </p:sp>
      <p:sp>
        <p:nvSpPr>
          <p:cNvPr id="16" name="object 16"/>
          <p:cNvSpPr/>
          <p:nvPr/>
        </p:nvSpPr>
        <p:spPr>
          <a:xfrm>
            <a:off x="3972814" y="3655821"/>
            <a:ext cx="1537589" cy="627888"/>
          </a:xfrm>
          <a:prstGeom prst="rect">
            <a:avLst/>
          </a:prstGeom>
          <a:blipFill>
            <a:blip r:embed="rId15" cstate="print"/>
            <a:stretch>
              <a:fillRect/>
            </a:stretch>
          </a:blipFill>
        </p:spPr>
        <p:txBody>
          <a:bodyPr wrap="square" lIns="0" tIns="0" rIns="0" bIns="0" rtlCol="0"/>
          <a:lstStyle/>
          <a:p>
            <a:endParaRPr/>
          </a:p>
        </p:txBody>
      </p:sp>
      <p:sp>
        <p:nvSpPr>
          <p:cNvPr id="17" name="object 17"/>
          <p:cNvSpPr/>
          <p:nvPr/>
        </p:nvSpPr>
        <p:spPr>
          <a:xfrm>
            <a:off x="5370576" y="3655821"/>
            <a:ext cx="4322064" cy="627888"/>
          </a:xfrm>
          <a:prstGeom prst="rect">
            <a:avLst/>
          </a:prstGeom>
          <a:blipFill>
            <a:blip r:embed="rId16" cstate="print"/>
            <a:stretch>
              <a:fillRect/>
            </a:stretch>
          </a:blipFill>
        </p:spPr>
        <p:txBody>
          <a:bodyPr wrap="square" lIns="0" tIns="0" rIns="0" bIns="0" rtlCol="0"/>
          <a:lstStyle/>
          <a:p>
            <a:endParaRPr/>
          </a:p>
        </p:txBody>
      </p:sp>
      <p:sp>
        <p:nvSpPr>
          <p:cNvPr id="18" name="object 18"/>
          <p:cNvSpPr txBox="1"/>
          <p:nvPr/>
        </p:nvSpPr>
        <p:spPr>
          <a:xfrm>
            <a:off x="908710" y="992251"/>
            <a:ext cx="154940" cy="3562985"/>
          </a:xfrm>
          <a:prstGeom prst="rect">
            <a:avLst/>
          </a:prstGeom>
        </p:spPr>
        <p:txBody>
          <a:bodyPr vert="horz" wrap="square" lIns="0" tIns="13335" rIns="0" bIns="0" rtlCol="0">
            <a:spAutoFit/>
          </a:bodyPr>
          <a:lstStyle/>
          <a:p>
            <a:pPr marL="12700">
              <a:lnSpc>
                <a:spcPct val="100000"/>
              </a:lnSpc>
              <a:spcBef>
                <a:spcPts val="105"/>
              </a:spcBef>
            </a:pPr>
            <a:r>
              <a:rPr sz="2900" dirty="0">
                <a:latin typeface="Arial"/>
                <a:cs typeface="Arial"/>
              </a:rPr>
              <a:t>•</a:t>
            </a:r>
            <a:endParaRPr sz="2900">
              <a:latin typeface="Arial"/>
              <a:cs typeface="Arial"/>
            </a:endParaRPr>
          </a:p>
          <a:p>
            <a:pPr marL="12700">
              <a:lnSpc>
                <a:spcPct val="100000"/>
              </a:lnSpc>
            </a:pPr>
            <a:r>
              <a:rPr sz="2900" dirty="0">
                <a:latin typeface="Arial"/>
                <a:cs typeface="Arial"/>
              </a:rPr>
              <a:t>•</a:t>
            </a:r>
            <a:endParaRPr sz="2900">
              <a:latin typeface="Arial"/>
              <a:cs typeface="Arial"/>
            </a:endParaRPr>
          </a:p>
          <a:p>
            <a:pPr marL="12700">
              <a:lnSpc>
                <a:spcPct val="100000"/>
              </a:lnSpc>
            </a:pPr>
            <a:r>
              <a:rPr sz="2900" dirty="0">
                <a:latin typeface="Arial"/>
                <a:cs typeface="Arial"/>
              </a:rPr>
              <a:t>•</a:t>
            </a:r>
            <a:endParaRPr sz="2900">
              <a:latin typeface="Arial"/>
              <a:cs typeface="Arial"/>
            </a:endParaRPr>
          </a:p>
          <a:p>
            <a:pPr>
              <a:lnSpc>
                <a:spcPct val="100000"/>
              </a:lnSpc>
              <a:spcBef>
                <a:spcPts val="30"/>
              </a:spcBef>
            </a:pPr>
            <a:endParaRPr sz="3000">
              <a:latin typeface="Times New Roman"/>
              <a:cs typeface="Times New Roman"/>
            </a:endParaRPr>
          </a:p>
          <a:p>
            <a:pPr marL="12700">
              <a:lnSpc>
                <a:spcPct val="100000"/>
              </a:lnSpc>
            </a:pPr>
            <a:r>
              <a:rPr sz="2900" dirty="0">
                <a:latin typeface="Arial"/>
                <a:cs typeface="Arial"/>
              </a:rPr>
              <a:t>•</a:t>
            </a:r>
            <a:endParaRPr sz="2900">
              <a:latin typeface="Arial"/>
              <a:cs typeface="Arial"/>
            </a:endParaRPr>
          </a:p>
          <a:p>
            <a:pPr marL="12700">
              <a:lnSpc>
                <a:spcPct val="100000"/>
              </a:lnSpc>
            </a:pPr>
            <a:r>
              <a:rPr sz="2900" dirty="0">
                <a:latin typeface="Arial"/>
                <a:cs typeface="Arial"/>
              </a:rPr>
              <a:t>•</a:t>
            </a:r>
            <a:endParaRPr sz="2900">
              <a:latin typeface="Arial"/>
              <a:cs typeface="Arial"/>
            </a:endParaRPr>
          </a:p>
          <a:p>
            <a:pPr>
              <a:lnSpc>
                <a:spcPct val="100000"/>
              </a:lnSpc>
              <a:spcBef>
                <a:spcPts val="30"/>
              </a:spcBef>
            </a:pPr>
            <a:endParaRPr sz="3000">
              <a:latin typeface="Times New Roman"/>
              <a:cs typeface="Times New Roman"/>
            </a:endParaRPr>
          </a:p>
          <a:p>
            <a:pPr marL="12700">
              <a:lnSpc>
                <a:spcPct val="100000"/>
              </a:lnSpc>
              <a:spcBef>
                <a:spcPts val="5"/>
              </a:spcBef>
            </a:pPr>
            <a:r>
              <a:rPr sz="2900" dirty="0">
                <a:latin typeface="Arial"/>
                <a:cs typeface="Arial"/>
              </a:rPr>
              <a:t>•</a:t>
            </a:r>
            <a:endParaRPr sz="2900">
              <a:latin typeface="Arial"/>
              <a:cs typeface="Arial"/>
            </a:endParaRPr>
          </a:p>
        </p:txBody>
      </p:sp>
      <p:sp>
        <p:nvSpPr>
          <p:cNvPr id="19" name="object 19"/>
          <p:cNvSpPr/>
          <p:nvPr/>
        </p:nvSpPr>
        <p:spPr>
          <a:xfrm>
            <a:off x="1264310" y="4097477"/>
            <a:ext cx="1246441" cy="628192"/>
          </a:xfrm>
          <a:prstGeom prst="rect">
            <a:avLst/>
          </a:prstGeom>
          <a:blipFill>
            <a:blip r:embed="rId17" cstate="print"/>
            <a:stretch>
              <a:fillRect/>
            </a:stretch>
          </a:blipFill>
        </p:spPr>
        <p:txBody>
          <a:bodyPr wrap="square" lIns="0" tIns="0" rIns="0" bIns="0" rtlCol="0"/>
          <a:lstStyle/>
          <a:p>
            <a:endParaRPr/>
          </a:p>
        </p:txBody>
      </p:sp>
      <p:sp>
        <p:nvSpPr>
          <p:cNvPr id="20" name="object 20"/>
          <p:cNvSpPr/>
          <p:nvPr/>
        </p:nvSpPr>
        <p:spPr>
          <a:xfrm>
            <a:off x="2372232" y="4097477"/>
            <a:ext cx="4731131" cy="628192"/>
          </a:xfrm>
          <a:prstGeom prst="rect">
            <a:avLst/>
          </a:prstGeom>
          <a:blipFill>
            <a:blip r:embed="rId18" cstate="print"/>
            <a:stretch>
              <a:fillRect/>
            </a:stretch>
          </a:blipFill>
        </p:spPr>
        <p:txBody>
          <a:bodyPr wrap="square" lIns="0" tIns="0" rIns="0" bIns="0" rtlCol="0"/>
          <a:lstStyle/>
          <a:p>
            <a:endParaRPr/>
          </a:p>
        </p:txBody>
      </p:sp>
      <p:sp>
        <p:nvSpPr>
          <p:cNvPr id="21" name="object 21"/>
          <p:cNvSpPr/>
          <p:nvPr/>
        </p:nvSpPr>
        <p:spPr>
          <a:xfrm>
            <a:off x="921410" y="4981955"/>
            <a:ext cx="2270125" cy="627888"/>
          </a:xfrm>
          <a:prstGeom prst="rect">
            <a:avLst/>
          </a:prstGeom>
          <a:blipFill>
            <a:blip r:embed="rId19" cstate="print"/>
            <a:stretch>
              <a:fillRect/>
            </a:stretch>
          </a:blipFill>
        </p:spPr>
        <p:txBody>
          <a:bodyPr wrap="square" lIns="0" tIns="0" rIns="0" bIns="0" rtlCol="0"/>
          <a:lstStyle/>
          <a:p>
            <a:endParaRPr/>
          </a:p>
        </p:txBody>
      </p:sp>
      <p:sp>
        <p:nvSpPr>
          <p:cNvPr id="22" name="object 22"/>
          <p:cNvSpPr/>
          <p:nvPr/>
        </p:nvSpPr>
        <p:spPr>
          <a:xfrm>
            <a:off x="3029457" y="4981955"/>
            <a:ext cx="8580755" cy="627888"/>
          </a:xfrm>
          <a:prstGeom prst="rect">
            <a:avLst/>
          </a:prstGeom>
          <a:blipFill>
            <a:blip r:embed="rId20" cstate="print"/>
            <a:stretch>
              <a:fillRect/>
            </a:stretch>
          </a:blipFill>
        </p:spPr>
        <p:txBody>
          <a:bodyPr wrap="square" lIns="0" tIns="0" rIns="0" bIns="0" rtlCol="0"/>
          <a:lstStyle/>
          <a:p>
            <a:endParaRPr/>
          </a:p>
        </p:txBody>
      </p:sp>
      <p:sp>
        <p:nvSpPr>
          <p:cNvPr id="23" name="object 23"/>
          <p:cNvSpPr/>
          <p:nvPr/>
        </p:nvSpPr>
        <p:spPr>
          <a:xfrm>
            <a:off x="921410" y="5423611"/>
            <a:ext cx="1031100" cy="628192"/>
          </a:xfrm>
          <a:prstGeom prst="rect">
            <a:avLst/>
          </a:prstGeom>
          <a:blipFill>
            <a:blip r:embed="rId21" cstate="print"/>
            <a:stretch>
              <a:fillRect/>
            </a:stretch>
          </a:blipFill>
        </p:spPr>
        <p:txBody>
          <a:bodyPr wrap="square" lIns="0" tIns="0" rIns="0" bIns="0" rtlCol="0"/>
          <a:lstStyle/>
          <a:p>
            <a:endParaRPr/>
          </a:p>
        </p:txBody>
      </p:sp>
      <p:sp>
        <p:nvSpPr>
          <p:cNvPr id="2" name="Metin kutusu 1"/>
          <p:cNvSpPr txBox="1"/>
          <p:nvPr/>
        </p:nvSpPr>
        <p:spPr>
          <a:xfrm>
            <a:off x="2629052" y="197329"/>
            <a:ext cx="6928493" cy="584775"/>
          </a:xfrm>
          <a:prstGeom prst="rect">
            <a:avLst/>
          </a:prstGeom>
          <a:noFill/>
        </p:spPr>
        <p:txBody>
          <a:bodyPr wrap="square" rtlCol="0">
            <a:spAutoFit/>
          </a:bodyPr>
          <a:lstStyle/>
          <a:p>
            <a:r>
              <a:rPr lang="tr-TR" sz="3200" b="1" dirty="0">
                <a:solidFill>
                  <a:srgbClr val="C00000"/>
                </a:solidFill>
                <a:latin typeface="Times New Roman" panose="02020603050405020304" pitchFamily="18" charset="0"/>
                <a:cs typeface="Times New Roman" panose="02020603050405020304" pitchFamily="18" charset="0"/>
              </a:rPr>
              <a:t>KABUL EDİLMEYEN KONULAR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OEM\Desktop\4007 KURS SUNUMU\4006\4006 PROJE TÜRLER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481" y="-228599"/>
            <a:ext cx="12657481" cy="7116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6630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28600" y="304800"/>
            <a:ext cx="11582400" cy="6247864"/>
          </a:xfrm>
          <a:prstGeom prst="rect">
            <a:avLst/>
          </a:prstGeom>
          <a:noFill/>
        </p:spPr>
        <p:txBody>
          <a:bodyPr wrap="square" rtlCol="0">
            <a:spAutoFit/>
          </a:bodyPr>
          <a:lstStyle/>
          <a:p>
            <a:pPr algn="ctr"/>
            <a:r>
              <a:rPr lang="tr-TR" sz="2800" b="1" dirty="0">
                <a:solidFill>
                  <a:srgbClr val="C00000"/>
                </a:solidFill>
                <a:latin typeface="Times New Roman" panose="02020603050405020304" pitchFamily="18" charset="0"/>
                <a:cs typeface="Times New Roman" panose="02020603050405020304" pitchFamily="18" charset="0"/>
              </a:rPr>
              <a:t>PROJE ÇEŞİTLERİ</a:t>
            </a:r>
          </a:p>
          <a:p>
            <a:endParaRPr lang="tr-TR" dirty="0">
              <a:latin typeface="Times New Roman" panose="02020603050405020304" pitchFamily="18" charset="0"/>
              <a:cs typeface="Times New Roman" panose="02020603050405020304" pitchFamily="18" charset="0"/>
            </a:endParaRPr>
          </a:p>
          <a:p>
            <a:r>
              <a:rPr lang="tr-TR" sz="2400" b="1" dirty="0">
                <a:latin typeface="Times New Roman" panose="02020603050405020304" pitchFamily="18" charset="0"/>
                <a:cs typeface="Times New Roman" panose="02020603050405020304" pitchFamily="18" charset="0"/>
              </a:rPr>
              <a:t>1- ARAŞTIRMA PROJELERİ</a:t>
            </a:r>
          </a:p>
          <a:p>
            <a:r>
              <a:rPr lang="tr-TR" sz="2400" u="sng" dirty="0">
                <a:latin typeface="Times New Roman" panose="02020603050405020304" pitchFamily="18" charset="0"/>
                <a:cs typeface="Times New Roman" panose="02020603050405020304" pitchFamily="18" charset="0"/>
              </a:rPr>
              <a:t>Örnek:</a:t>
            </a:r>
            <a:r>
              <a:rPr lang="tr-TR" sz="2400" dirty="0">
                <a:latin typeface="Times New Roman" panose="02020603050405020304" pitchFamily="18" charset="0"/>
                <a:cs typeface="Times New Roman" panose="02020603050405020304" pitchFamily="18" charset="0"/>
              </a:rPr>
              <a:t> </a:t>
            </a:r>
            <a:r>
              <a:rPr lang="tr-TR" sz="2400" b="1" dirty="0">
                <a:latin typeface="Times New Roman" panose="02020603050405020304" pitchFamily="18" charset="0"/>
                <a:cs typeface="Times New Roman" panose="02020603050405020304" pitchFamily="18" charset="0"/>
              </a:rPr>
              <a:t>- </a:t>
            </a:r>
            <a:r>
              <a:rPr lang="tr-TR" sz="2400" dirty="0">
                <a:latin typeface="Times New Roman" panose="02020603050405020304" pitchFamily="18" charset="0"/>
                <a:cs typeface="Times New Roman" panose="02020603050405020304" pitchFamily="18" charset="0"/>
              </a:rPr>
              <a:t>Salgın döneminde cep telefonu ve internet kullanımının aile içi iletişime </a:t>
            </a:r>
            <a:r>
              <a:rPr lang="tr-TR" sz="2400" b="1" dirty="0">
                <a:latin typeface="Times New Roman" panose="02020603050405020304" pitchFamily="18" charset="0"/>
                <a:cs typeface="Times New Roman" panose="02020603050405020304" pitchFamily="18" charset="0"/>
              </a:rPr>
              <a:t>olumsuz etkilerinin</a:t>
            </a:r>
            <a:r>
              <a:rPr lang="tr-TR" sz="2400" dirty="0">
                <a:latin typeface="Times New Roman" panose="02020603050405020304" pitchFamily="18" charset="0"/>
                <a:cs typeface="Times New Roman" panose="02020603050405020304" pitchFamily="18" charset="0"/>
              </a:rPr>
              <a:t> belirlenmesi. </a:t>
            </a:r>
          </a:p>
          <a:p>
            <a:r>
              <a:rPr lang="tr-TR" sz="2400" dirty="0">
                <a:latin typeface="Times New Roman" panose="02020603050405020304" pitchFamily="18" charset="0"/>
                <a:cs typeface="Times New Roman" panose="02020603050405020304" pitchFamily="18" charset="0"/>
              </a:rPr>
              <a:t>            - Lise son sınıf öğrencilerinin gelecek kaygısı </a:t>
            </a:r>
            <a:r>
              <a:rPr lang="tr-TR" sz="2400" b="1" dirty="0">
                <a:latin typeface="Times New Roman" panose="02020603050405020304" pitchFamily="18" charset="0"/>
                <a:cs typeface="Times New Roman" panose="02020603050405020304" pitchFamily="18" charset="0"/>
              </a:rPr>
              <a:t>düzeyinin </a:t>
            </a:r>
            <a:r>
              <a:rPr lang="tr-TR" sz="2400" dirty="0">
                <a:latin typeface="Times New Roman" panose="02020603050405020304" pitchFamily="18" charset="0"/>
                <a:cs typeface="Times New Roman" panose="02020603050405020304" pitchFamily="18" charset="0"/>
              </a:rPr>
              <a:t>belirlenmesi.</a:t>
            </a:r>
          </a:p>
          <a:p>
            <a:r>
              <a:rPr lang="tr-TR" sz="2400" dirty="0">
                <a:latin typeface="Times New Roman" panose="02020603050405020304" pitchFamily="18" charset="0"/>
                <a:cs typeface="Times New Roman" panose="02020603050405020304" pitchFamily="18" charset="0"/>
              </a:rPr>
              <a:t>            - Bitkilerin hareketlerini güneş ışığından farklı olarak etkileyen faktörlerin belirlenmesi.</a:t>
            </a:r>
          </a:p>
          <a:p>
            <a:r>
              <a:rPr lang="tr-TR" sz="2400" b="1" dirty="0">
                <a:latin typeface="Times New Roman" panose="02020603050405020304" pitchFamily="18" charset="0"/>
                <a:cs typeface="Times New Roman" panose="02020603050405020304" pitchFamily="18" charset="0"/>
              </a:rPr>
              <a:t>2- İNCELEME PROJELERİ</a:t>
            </a:r>
          </a:p>
          <a:p>
            <a:r>
              <a:rPr lang="tr-TR" sz="2400" u="sng" dirty="0">
                <a:latin typeface="Times New Roman" panose="02020603050405020304" pitchFamily="18" charset="0"/>
                <a:cs typeface="Times New Roman" panose="02020603050405020304" pitchFamily="18" charset="0"/>
              </a:rPr>
              <a:t>Örnek:</a:t>
            </a:r>
            <a:r>
              <a:rPr lang="tr-TR" sz="2400" dirty="0">
                <a:latin typeface="Times New Roman" panose="02020603050405020304" pitchFamily="18" charset="0"/>
                <a:cs typeface="Times New Roman" panose="02020603050405020304" pitchFamily="18" charset="0"/>
              </a:rPr>
              <a:t> - Honaz ilçesinde dokunan kilimlerin desenlerinin </a:t>
            </a:r>
            <a:r>
              <a:rPr lang="tr-TR" sz="2400" b="1" dirty="0">
                <a:latin typeface="Times New Roman" panose="02020603050405020304" pitchFamily="18" charset="0"/>
                <a:cs typeface="Times New Roman" panose="02020603050405020304" pitchFamily="18" charset="0"/>
              </a:rPr>
              <a:t>toplumsal ilişkiler</a:t>
            </a:r>
            <a:r>
              <a:rPr lang="tr-TR" sz="2400" dirty="0">
                <a:latin typeface="Times New Roman" panose="02020603050405020304" pitchFamily="18" charset="0"/>
                <a:cs typeface="Times New Roman" panose="02020603050405020304" pitchFamily="18" charset="0"/>
              </a:rPr>
              <a:t> bakımından incelemesi.</a:t>
            </a:r>
          </a:p>
          <a:p>
            <a:r>
              <a:rPr lang="tr-TR" sz="2400" dirty="0">
                <a:latin typeface="Times New Roman" panose="02020603050405020304" pitchFamily="18" charset="0"/>
                <a:cs typeface="Times New Roman" panose="02020603050405020304" pitchFamily="18" charset="0"/>
              </a:rPr>
              <a:t>            - Meyve ve sebzelerin buzdolabında bozulmadan saklama yöntemlerinin </a:t>
            </a:r>
            <a:r>
              <a:rPr lang="tr-TR" sz="2400" b="1" dirty="0">
                <a:latin typeface="Times New Roman" panose="02020603050405020304" pitchFamily="18" charset="0"/>
                <a:cs typeface="Times New Roman" panose="02020603050405020304" pitchFamily="18" charset="0"/>
              </a:rPr>
              <a:t>süre olarak  </a:t>
            </a:r>
            <a:r>
              <a:rPr lang="tr-TR" sz="2400" dirty="0">
                <a:latin typeface="Times New Roman" panose="02020603050405020304" pitchFamily="18" charset="0"/>
                <a:cs typeface="Times New Roman" panose="02020603050405020304" pitchFamily="18" charset="0"/>
              </a:rPr>
              <a:t>karşılaştırmalı incelenmesi. </a:t>
            </a:r>
          </a:p>
          <a:p>
            <a:r>
              <a:rPr lang="tr-TR" sz="2400" b="1" dirty="0">
                <a:latin typeface="Times New Roman" panose="02020603050405020304" pitchFamily="18" charset="0"/>
                <a:cs typeface="Times New Roman" panose="02020603050405020304" pitchFamily="18" charset="0"/>
              </a:rPr>
              <a:t>3- TASARIM PROJELERİ</a:t>
            </a:r>
          </a:p>
          <a:p>
            <a:r>
              <a:rPr lang="tr-TR" sz="2400" u="sng" dirty="0">
                <a:latin typeface="Times New Roman" panose="02020603050405020304" pitchFamily="18" charset="0"/>
                <a:cs typeface="Times New Roman" panose="02020603050405020304" pitchFamily="18" charset="0"/>
              </a:rPr>
              <a:t>Örnek:</a:t>
            </a:r>
            <a:r>
              <a:rPr lang="tr-TR" sz="2400" dirty="0">
                <a:latin typeface="Times New Roman" panose="02020603050405020304" pitchFamily="18" charset="0"/>
                <a:cs typeface="Times New Roman" panose="02020603050405020304" pitchFamily="18" charset="0"/>
              </a:rPr>
              <a:t>  - Güneş enerjisi kullanarak evin elektrik ihtiyacını karşılayan açılır kapanır </a:t>
            </a:r>
            <a:r>
              <a:rPr lang="tr-TR" sz="2400" b="1" dirty="0">
                <a:latin typeface="Times New Roman" panose="02020603050405020304" pitchFamily="18" charset="0"/>
                <a:cs typeface="Times New Roman" panose="02020603050405020304" pitchFamily="18" charset="0"/>
              </a:rPr>
              <a:t>perde</a:t>
            </a:r>
            <a:r>
              <a:rPr lang="tr-TR" sz="2400" dirty="0">
                <a:latin typeface="Times New Roman" panose="02020603050405020304" pitchFamily="18" charset="0"/>
                <a:cs typeface="Times New Roman" panose="02020603050405020304" pitchFamily="18" charset="0"/>
              </a:rPr>
              <a:t>.</a:t>
            </a:r>
          </a:p>
          <a:p>
            <a:r>
              <a:rPr lang="tr-TR" sz="2400" dirty="0">
                <a:latin typeface="Times New Roman" panose="02020603050405020304" pitchFamily="18" charset="0"/>
                <a:cs typeface="Times New Roman" panose="02020603050405020304" pitchFamily="18" charset="0"/>
              </a:rPr>
              <a:t>            - İşitme engelliler için işaret dilini kelimelere çeviren </a:t>
            </a:r>
            <a:r>
              <a:rPr lang="tr-TR" sz="2400" b="1" dirty="0">
                <a:latin typeface="Times New Roman" panose="02020603050405020304" pitchFamily="18" charset="0"/>
                <a:cs typeface="Times New Roman" panose="02020603050405020304" pitchFamily="18" charset="0"/>
              </a:rPr>
              <a:t>uygulama</a:t>
            </a:r>
            <a:r>
              <a:rPr lang="tr-TR" sz="2400" dirty="0">
                <a:latin typeface="Times New Roman" panose="02020603050405020304" pitchFamily="18" charset="0"/>
                <a:cs typeface="Times New Roman" panose="02020603050405020304" pitchFamily="18" charset="0"/>
              </a:rPr>
              <a:t>.</a:t>
            </a:r>
          </a:p>
          <a:p>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8562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457200" y="1371600"/>
            <a:ext cx="11353800" cy="3847207"/>
          </a:xfrm>
          <a:prstGeom prst="rect">
            <a:avLst/>
          </a:prstGeom>
          <a:noFill/>
        </p:spPr>
        <p:txBody>
          <a:bodyPr wrap="square" rtlCol="0">
            <a:spAutoFit/>
          </a:bodyPr>
          <a:lstStyle/>
          <a:p>
            <a:r>
              <a:rPr lang="tr-TR" sz="3200" b="1" dirty="0">
                <a:solidFill>
                  <a:srgbClr val="C00000"/>
                </a:solidFill>
                <a:latin typeface="Times New Roman" panose="02020603050405020304" pitchFamily="18" charset="0"/>
                <a:cs typeface="Times New Roman" panose="02020603050405020304" pitchFamily="18" charset="0"/>
              </a:rPr>
              <a:t>                      YARIŞMANIN AMACI VE KAPSAMI </a:t>
            </a:r>
          </a:p>
          <a:p>
            <a:endParaRPr lang="tr-TR" sz="3200" b="1" dirty="0">
              <a:solidFill>
                <a:srgbClr val="C00000"/>
              </a:solidFill>
              <a:latin typeface="Times New Roman" panose="02020603050405020304" pitchFamily="18" charset="0"/>
              <a:cs typeface="Times New Roman" panose="02020603050405020304" pitchFamily="18" charset="0"/>
            </a:endParaRPr>
          </a:p>
          <a:p>
            <a:r>
              <a:rPr lang="tr-TR" sz="3600" dirty="0">
                <a:latin typeface="Times New Roman" panose="02020603050405020304" pitchFamily="18" charset="0"/>
                <a:cs typeface="Times New Roman" panose="02020603050405020304" pitchFamily="18" charset="0"/>
              </a:rPr>
              <a:t>2204-A Lise Öğrencileri Araştırma Projeleri Yarışması’nın amacı, lise öğrenimine devam etmekte olan öğrencileri temel, sosyal ve uygulamalı bilim alanlarında çalışmalar yapmaya teşvik etmek, çalışmalarını yönlendirmek ve mevcut bilimsel çalışmalarının gelişimine katkı sağlamaktır. </a:t>
            </a:r>
          </a:p>
        </p:txBody>
      </p:sp>
    </p:spTree>
    <p:extLst>
      <p:ext uri="{BB962C8B-B14F-4D97-AF65-F5344CB8AC3E}">
        <p14:creationId xmlns:p14="http://schemas.microsoft.com/office/powerpoint/2010/main" val="23619955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OEM\Desktop\4007 KURS SUNUMU\4006\İNCELEME PROJE KONULAR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86116"/>
            <a:ext cx="10602416" cy="5769113"/>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893618" y="304800"/>
            <a:ext cx="6705600" cy="523220"/>
          </a:xfrm>
          <a:prstGeom prst="rect">
            <a:avLst/>
          </a:prstGeom>
          <a:noFill/>
        </p:spPr>
        <p:txBody>
          <a:bodyPr wrap="square" rtlCol="0">
            <a:spAutoFit/>
          </a:bodyPr>
          <a:lstStyle/>
          <a:p>
            <a:r>
              <a:rPr lang="tr-TR" sz="2800" b="1" dirty="0">
                <a:solidFill>
                  <a:srgbClr val="C00000"/>
                </a:solidFill>
                <a:latin typeface="Times New Roman" panose="02020603050405020304" pitchFamily="18" charset="0"/>
                <a:cs typeface="Times New Roman" panose="02020603050405020304" pitchFamily="18" charset="0"/>
              </a:rPr>
              <a:t>İnceleme Projeleri Örnek Konular</a:t>
            </a:r>
          </a:p>
        </p:txBody>
      </p:sp>
    </p:spTree>
    <p:extLst>
      <p:ext uri="{BB962C8B-B14F-4D97-AF65-F5344CB8AC3E}">
        <p14:creationId xmlns:p14="http://schemas.microsoft.com/office/powerpoint/2010/main" val="30638270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28600" y="304800"/>
            <a:ext cx="11484280" cy="4462760"/>
          </a:xfrm>
          <a:prstGeom prst="rect">
            <a:avLst/>
          </a:prstGeom>
          <a:noFill/>
        </p:spPr>
        <p:txBody>
          <a:bodyPr wrap="square" rtlCol="0">
            <a:spAutoFit/>
          </a:bodyPr>
          <a:lstStyle/>
          <a:p>
            <a:r>
              <a:rPr lang="tr-TR" sz="2800" dirty="0">
                <a:latin typeface="Times New Roman" panose="02020603050405020304" pitchFamily="18" charset="0"/>
                <a:cs typeface="Times New Roman" panose="02020603050405020304" pitchFamily="18" charset="0"/>
              </a:rPr>
              <a:t>Mühendislik tasarımı çoğu zaman belirli kriterleri karşılayan ve / veya belirli bir görevi yerine getiren bir ürünü (bir makine veya bilgisayar kodu gibi) tasarlamayı içerir.</a:t>
            </a:r>
          </a:p>
          <a:p>
            <a:endParaRPr lang="tr-TR" sz="3200" dirty="0">
              <a:latin typeface="Times New Roman" panose="02020603050405020304" pitchFamily="18" charset="0"/>
              <a:cs typeface="Times New Roman" panose="02020603050405020304" pitchFamily="18" charset="0"/>
            </a:endParaRPr>
          </a:p>
          <a:p>
            <a:endParaRPr lang="tr-TR" sz="2800" dirty="0">
              <a:latin typeface="Times New Roman" panose="02020603050405020304" pitchFamily="18" charset="0"/>
              <a:cs typeface="Times New Roman" panose="02020603050405020304" pitchFamily="18" charset="0"/>
            </a:endParaRPr>
          </a:p>
          <a:p>
            <a:endParaRPr lang="tr-TR" sz="2800" dirty="0">
              <a:latin typeface="Times New Roman" panose="02020603050405020304" pitchFamily="18" charset="0"/>
              <a:cs typeface="Times New Roman" panose="02020603050405020304" pitchFamily="18" charset="0"/>
            </a:endParaRPr>
          </a:p>
          <a:p>
            <a:r>
              <a:rPr lang="tr-TR" sz="2800" dirty="0">
                <a:latin typeface="Times New Roman" panose="02020603050405020304" pitchFamily="18" charset="0"/>
                <a:cs typeface="Times New Roman" panose="02020603050405020304" pitchFamily="18" charset="0"/>
              </a:rPr>
              <a:t>Bilimsel Yöntem ile </a:t>
            </a:r>
          </a:p>
          <a:p>
            <a:r>
              <a:rPr lang="tr-TR" sz="2800" dirty="0">
                <a:latin typeface="Times New Roman" panose="02020603050405020304" pitchFamily="18" charset="0"/>
                <a:cs typeface="Times New Roman" panose="02020603050405020304" pitchFamily="18" charset="0"/>
              </a:rPr>
              <a:t>Mühendislik Tasarım </a:t>
            </a:r>
          </a:p>
          <a:p>
            <a:r>
              <a:rPr lang="tr-TR" sz="2800" dirty="0">
                <a:latin typeface="Times New Roman" panose="02020603050405020304" pitchFamily="18" charset="0"/>
                <a:cs typeface="Times New Roman" panose="02020603050405020304" pitchFamily="18" charset="0"/>
              </a:rPr>
              <a:t>Süreci Adımlarının </a:t>
            </a:r>
          </a:p>
          <a:p>
            <a:r>
              <a:rPr lang="tr-TR" sz="2800" dirty="0">
                <a:latin typeface="Times New Roman" panose="02020603050405020304" pitchFamily="18" charset="0"/>
                <a:cs typeface="Times New Roman" panose="02020603050405020304" pitchFamily="18" charset="0"/>
              </a:rPr>
              <a:t>Karşılaştırılması</a:t>
            </a:r>
            <a:r>
              <a:rPr lang="tr-TR" sz="2800" dirty="0"/>
              <a:t> </a:t>
            </a:r>
            <a:endParaRPr lang="tr-TR" sz="2800" dirty="0">
              <a:latin typeface="Times New Roman" panose="02020603050405020304" pitchFamily="18" charset="0"/>
              <a:cs typeface="Times New Roman" panose="02020603050405020304" pitchFamily="18" charset="0"/>
            </a:endParaRPr>
          </a:p>
        </p:txBody>
      </p:sp>
      <p:pic>
        <p:nvPicPr>
          <p:cNvPr id="5" name="Picture 2" descr="C:\Users\OEM\Desktop\4007 KURS SUNUMU\4006\MÜHENDİSLİK TASARIM DÖNGÜSÜ.png"/>
          <p:cNvPicPr>
            <a:picLocks noChangeAspect="1" noChangeArrowheads="1"/>
          </p:cNvPicPr>
          <p:nvPr/>
        </p:nvPicPr>
        <p:blipFill rotWithShape="1">
          <a:blip r:embed="rId2">
            <a:extLst>
              <a:ext uri="{28A0092B-C50C-407E-A947-70E740481C1C}">
                <a14:useLocalDpi xmlns:a14="http://schemas.microsoft.com/office/drawing/2010/main" val="0"/>
              </a:ext>
            </a:extLst>
          </a:blip>
          <a:srcRect l="16912" r="12056"/>
          <a:stretch/>
        </p:blipFill>
        <p:spPr bwMode="auto">
          <a:xfrm>
            <a:off x="4191000" y="1295400"/>
            <a:ext cx="6781800" cy="5452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4861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OEM\Desktop\bilimsel araştırma projeleri\YAYGIN ETK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11570762"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14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99164"/>
            <a:ext cx="10021953" cy="4930036"/>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2793" y="4841733"/>
            <a:ext cx="7891128" cy="1711467"/>
          </a:xfrm>
          <a:prstGeom prst="rect">
            <a:avLst/>
          </a:prstGeom>
        </p:spPr>
      </p:pic>
      <p:sp>
        <p:nvSpPr>
          <p:cNvPr id="3" name="Metin kutusu 2"/>
          <p:cNvSpPr txBox="1"/>
          <p:nvPr/>
        </p:nvSpPr>
        <p:spPr>
          <a:xfrm>
            <a:off x="1676400" y="99164"/>
            <a:ext cx="2022953" cy="461665"/>
          </a:xfrm>
          <a:prstGeom prst="rect">
            <a:avLst/>
          </a:prstGeom>
          <a:noFill/>
        </p:spPr>
        <p:txBody>
          <a:bodyPr wrap="square" rtlCol="0">
            <a:spAutoFit/>
          </a:bodyPr>
          <a:lstStyle/>
          <a:p>
            <a:r>
              <a:rPr lang="tr-TR" sz="2400" b="1" dirty="0">
                <a:solidFill>
                  <a:srgbClr val="C00000"/>
                </a:solidFill>
                <a:latin typeface="Calibri" panose="020F0502020204030204" pitchFamily="34" charset="0"/>
                <a:cs typeface="Calibri" panose="020F0502020204030204" pitchFamily="34" charset="0"/>
              </a:rPr>
              <a:t>2204-A LİSE</a:t>
            </a:r>
          </a:p>
        </p:txBody>
      </p:sp>
      <p:sp>
        <p:nvSpPr>
          <p:cNvPr id="4" name="Metin kutusu 3"/>
          <p:cNvSpPr txBox="1"/>
          <p:nvPr/>
        </p:nvSpPr>
        <p:spPr>
          <a:xfrm>
            <a:off x="3008173" y="4798367"/>
            <a:ext cx="2629239" cy="461665"/>
          </a:xfrm>
          <a:prstGeom prst="rect">
            <a:avLst/>
          </a:prstGeom>
          <a:noFill/>
        </p:spPr>
        <p:txBody>
          <a:bodyPr wrap="square" rtlCol="0">
            <a:spAutoFit/>
          </a:bodyPr>
          <a:lstStyle/>
          <a:p>
            <a:r>
              <a:rPr lang="tr-TR" sz="2400" b="1" dirty="0">
                <a:solidFill>
                  <a:srgbClr val="FB4B05"/>
                </a:solidFill>
                <a:latin typeface="Calibri" panose="020F0502020204030204" pitchFamily="34" charset="0"/>
                <a:cs typeface="Calibri" panose="020F0502020204030204" pitchFamily="34" charset="0"/>
              </a:rPr>
              <a:t>2204-B ORTAOKUL</a:t>
            </a:r>
            <a:endParaRPr lang="tr-TR" sz="2400" dirty="0">
              <a:solidFill>
                <a:srgbClr val="FB4B05"/>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80155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81000" y="228600"/>
            <a:ext cx="11286995" cy="5940088"/>
          </a:xfrm>
          <a:prstGeom prst="rect">
            <a:avLst/>
          </a:prstGeom>
          <a:noFill/>
        </p:spPr>
        <p:txBody>
          <a:bodyPr wrap="square" rtlCol="0">
            <a:spAutoFit/>
          </a:bodyPr>
          <a:lstStyle/>
          <a:p>
            <a:r>
              <a:rPr lang="tr-TR" sz="3200" b="1" dirty="0">
                <a:solidFill>
                  <a:srgbClr val="C00000"/>
                </a:solidFill>
                <a:latin typeface="Times New Roman" panose="02020603050405020304" pitchFamily="18" charset="0"/>
                <a:cs typeface="Times New Roman" panose="02020603050405020304" pitchFamily="18" charset="0"/>
              </a:rPr>
              <a:t>         ÖN DEĞERLENDİRME SÜRECİNDE KRİTERLER</a:t>
            </a:r>
          </a:p>
          <a:p>
            <a:r>
              <a:rPr lang="tr-TR" sz="3200" b="1" dirty="0">
                <a:solidFill>
                  <a:srgbClr val="C00000"/>
                </a:solidFill>
                <a:latin typeface="Times New Roman" panose="02020603050405020304" pitchFamily="18" charset="0"/>
                <a:cs typeface="Times New Roman" panose="02020603050405020304" pitchFamily="18" charset="0"/>
              </a:rPr>
              <a:t> </a:t>
            </a:r>
          </a:p>
          <a:p>
            <a:r>
              <a:rPr lang="tr-TR" sz="2800" dirty="0">
                <a:latin typeface="Times New Roman" panose="02020603050405020304" pitchFamily="18" charset="0"/>
                <a:cs typeface="Times New Roman" panose="02020603050405020304" pitchFamily="18" charset="0"/>
              </a:rPr>
              <a:t>1</a:t>
            </a:r>
            <a:r>
              <a:rPr lang="tr-TR" sz="2400" dirty="0">
                <a:latin typeface="Times New Roman" panose="02020603050405020304" pitchFamily="18" charset="0"/>
                <a:cs typeface="Times New Roman" panose="02020603050405020304" pitchFamily="18" charset="0"/>
              </a:rPr>
              <a:t>. Özgünlük ve Yaratıcılık:</a:t>
            </a:r>
          </a:p>
          <a:p>
            <a:endParaRPr lang="tr-TR" sz="2400" dirty="0">
              <a:latin typeface="Times New Roman" panose="02020603050405020304" pitchFamily="18" charset="0"/>
              <a:cs typeface="Times New Roman" panose="02020603050405020304" pitchFamily="18" charset="0"/>
            </a:endParaRPr>
          </a:p>
          <a:p>
            <a:r>
              <a:rPr lang="tr-TR" sz="2400" dirty="0">
                <a:latin typeface="Times New Roman" panose="02020603050405020304" pitchFamily="18" charset="0"/>
                <a:cs typeface="Times New Roman" panose="02020603050405020304" pitchFamily="18" charset="0"/>
              </a:rPr>
              <a:t>2. Bilimsel Yöntem:</a:t>
            </a:r>
          </a:p>
          <a:p>
            <a:endParaRPr lang="tr-TR" sz="2400" dirty="0">
              <a:latin typeface="Times New Roman" panose="02020603050405020304" pitchFamily="18" charset="0"/>
              <a:cs typeface="Times New Roman" panose="02020603050405020304" pitchFamily="18" charset="0"/>
            </a:endParaRPr>
          </a:p>
          <a:p>
            <a:r>
              <a:rPr lang="tr-TR" sz="2400" dirty="0">
                <a:latin typeface="Times New Roman" panose="02020603050405020304" pitchFamily="18" charset="0"/>
                <a:cs typeface="Times New Roman" panose="02020603050405020304" pitchFamily="18" charset="0"/>
              </a:rPr>
              <a:t>3. Kaynak Taraması: </a:t>
            </a:r>
          </a:p>
          <a:p>
            <a:endParaRPr lang="tr-TR" sz="2400" dirty="0">
              <a:latin typeface="Times New Roman" panose="02020603050405020304" pitchFamily="18" charset="0"/>
              <a:cs typeface="Times New Roman" panose="02020603050405020304" pitchFamily="18" charset="0"/>
            </a:endParaRPr>
          </a:p>
          <a:p>
            <a:r>
              <a:rPr lang="tr-TR" sz="2400" dirty="0">
                <a:latin typeface="Times New Roman" panose="02020603050405020304" pitchFamily="18" charset="0"/>
                <a:cs typeface="Times New Roman" panose="02020603050405020304" pitchFamily="18" charset="0"/>
              </a:rPr>
              <a:t>4. Sonuç ve Öneriler:</a:t>
            </a:r>
          </a:p>
          <a:p>
            <a:endParaRPr lang="tr-TR" sz="2400" dirty="0">
              <a:latin typeface="Times New Roman" panose="02020603050405020304" pitchFamily="18" charset="0"/>
              <a:cs typeface="Times New Roman" panose="02020603050405020304" pitchFamily="18" charset="0"/>
            </a:endParaRPr>
          </a:p>
          <a:p>
            <a:r>
              <a:rPr lang="tr-TR" sz="2400" dirty="0">
                <a:latin typeface="Times New Roman" panose="02020603050405020304" pitchFamily="18" charset="0"/>
                <a:cs typeface="Times New Roman" panose="02020603050405020304" pitchFamily="18" charset="0"/>
              </a:rPr>
              <a:t>5. Uygulanabilirlik: </a:t>
            </a:r>
          </a:p>
          <a:p>
            <a:endParaRPr lang="tr-TR" sz="2400" dirty="0">
              <a:latin typeface="Times New Roman" panose="02020603050405020304" pitchFamily="18" charset="0"/>
              <a:cs typeface="Times New Roman" panose="02020603050405020304" pitchFamily="18" charset="0"/>
            </a:endParaRPr>
          </a:p>
          <a:p>
            <a:r>
              <a:rPr lang="tr-TR" sz="2400" dirty="0">
                <a:latin typeface="Times New Roman" panose="02020603050405020304" pitchFamily="18" charset="0"/>
                <a:cs typeface="Times New Roman" panose="02020603050405020304" pitchFamily="18" charset="0"/>
              </a:rPr>
              <a:t>6. Bilimsel Etik </a:t>
            </a:r>
          </a:p>
          <a:p>
            <a:endParaRPr lang="tr-TR" sz="2400" dirty="0">
              <a:latin typeface="Times New Roman" panose="02020603050405020304" pitchFamily="18" charset="0"/>
              <a:cs typeface="Times New Roman" panose="02020603050405020304" pitchFamily="18" charset="0"/>
            </a:endParaRPr>
          </a:p>
          <a:p>
            <a:r>
              <a:rPr lang="tr-TR" sz="2400" dirty="0">
                <a:latin typeface="Times New Roman" panose="02020603050405020304" pitchFamily="18" charset="0"/>
                <a:cs typeface="Times New Roman" panose="02020603050405020304" pitchFamily="18" charset="0"/>
              </a:rPr>
              <a:t>7. Özümseme </a:t>
            </a:r>
            <a:endParaRPr lang="tr-TR"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21712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468682" y="152400"/>
            <a:ext cx="11049000" cy="6494085"/>
          </a:xfrm>
          <a:prstGeom prst="rect">
            <a:avLst/>
          </a:prstGeom>
          <a:noFill/>
        </p:spPr>
        <p:txBody>
          <a:bodyPr wrap="square" rtlCol="0">
            <a:spAutoFit/>
          </a:bodyPr>
          <a:lstStyle/>
          <a:p>
            <a:r>
              <a:rPr lang="tr-TR" sz="3200" b="1" dirty="0">
                <a:solidFill>
                  <a:srgbClr val="C00000"/>
                </a:solidFill>
                <a:latin typeface="Times New Roman" panose="02020603050405020304" pitchFamily="18" charset="0"/>
                <a:cs typeface="Times New Roman" panose="02020603050405020304" pitchFamily="18" charset="0"/>
              </a:rPr>
              <a:t>  BÖLGE AŞAMASI PROJE DEĞERLENDİRME SÜRECİ </a:t>
            </a:r>
          </a:p>
          <a:p>
            <a:endParaRPr lang="tr-TR" sz="3200" b="1" dirty="0">
              <a:solidFill>
                <a:srgbClr val="C00000"/>
              </a:solidFill>
              <a:latin typeface="Times New Roman" panose="02020603050405020304" pitchFamily="18" charset="0"/>
              <a:cs typeface="Times New Roman" panose="02020603050405020304" pitchFamily="18" charset="0"/>
            </a:endParaRPr>
          </a:p>
          <a:p>
            <a:r>
              <a:rPr lang="tr-TR" sz="3200" dirty="0">
                <a:latin typeface="Times New Roman" panose="02020603050405020304" pitchFamily="18" charset="0"/>
                <a:cs typeface="Times New Roman" panose="02020603050405020304" pitchFamily="18" charset="0"/>
              </a:rPr>
              <a:t>Sergi süresince öğrenci grupları, misafirler ve jüri üyeleri projeleri </a:t>
            </a:r>
            <a:r>
              <a:rPr lang="tr-TR" sz="3200" dirty="0">
                <a:solidFill>
                  <a:srgbClr val="FF0000"/>
                </a:solidFill>
                <a:latin typeface="Times New Roman" panose="02020603050405020304" pitchFamily="18" charset="0"/>
                <a:cs typeface="Times New Roman" panose="02020603050405020304" pitchFamily="18" charset="0"/>
              </a:rPr>
              <a:t>ziyaret ederek</a:t>
            </a:r>
            <a:r>
              <a:rPr lang="tr-TR" sz="3200" dirty="0">
                <a:latin typeface="Times New Roman" panose="02020603050405020304" pitchFamily="18" charset="0"/>
                <a:cs typeface="Times New Roman" panose="02020603050405020304" pitchFamily="18" charset="0"/>
              </a:rPr>
              <a:t>, projeyi hazırlayan öğrencilere sorular sorabilir. Bu sırada danışmanlar sözlü sunum ve sorulara kesinlikle müdahale etmemelidir.</a:t>
            </a:r>
          </a:p>
          <a:p>
            <a:endParaRPr lang="tr-TR" sz="3200" dirty="0">
              <a:latin typeface="Times New Roman" panose="02020603050405020304" pitchFamily="18" charset="0"/>
              <a:cs typeface="Times New Roman" panose="02020603050405020304" pitchFamily="18" charset="0"/>
            </a:endParaRPr>
          </a:p>
          <a:p>
            <a:r>
              <a:rPr lang="tr-TR" sz="3200" dirty="0">
                <a:latin typeface="Times New Roman" panose="02020603050405020304" pitchFamily="18" charset="0"/>
                <a:cs typeface="Times New Roman" panose="02020603050405020304" pitchFamily="18" charset="0"/>
              </a:rPr>
              <a:t>Bölge aşamasına katılan öğrencilerin 10 dakikalık bilgisayar ortamında </a:t>
            </a:r>
            <a:r>
              <a:rPr lang="tr-TR" sz="3200" dirty="0">
                <a:solidFill>
                  <a:srgbClr val="FF0000"/>
                </a:solidFill>
                <a:latin typeface="Times New Roman" panose="02020603050405020304" pitchFamily="18" charset="0"/>
                <a:cs typeface="Times New Roman" panose="02020603050405020304" pitchFamily="18" charset="0"/>
              </a:rPr>
              <a:t>sunu</a:t>
            </a:r>
            <a:r>
              <a:rPr lang="tr-TR" sz="3200" dirty="0">
                <a:latin typeface="Times New Roman" panose="02020603050405020304" pitchFamily="18" charset="0"/>
                <a:cs typeface="Times New Roman" panose="02020603050405020304" pitchFamily="18" charset="0"/>
              </a:rPr>
              <a:t> (en fazla 30 slayt) hazırlamaları gereklidir. Sözlü sunum sadece öğrencilerin katılımıyla jüri üyelerine yapılır. </a:t>
            </a:r>
          </a:p>
          <a:p>
            <a:endParaRPr lang="tr-TR" sz="3200" dirty="0">
              <a:latin typeface="Times New Roman" panose="02020603050405020304" pitchFamily="18" charset="0"/>
              <a:cs typeface="Times New Roman" panose="02020603050405020304" pitchFamily="18" charset="0"/>
            </a:endParaRPr>
          </a:p>
          <a:p>
            <a:r>
              <a:rPr lang="tr-TR" sz="3200" dirty="0">
                <a:latin typeface="Times New Roman" panose="02020603050405020304" pitchFamily="18" charset="0"/>
                <a:cs typeface="Times New Roman" panose="02020603050405020304" pitchFamily="18" charset="0"/>
              </a:rPr>
              <a:t>Bölge Birinciliği, Bölge İkinciliği ve Bölge Üçüncülüğü ödülü verilir.</a:t>
            </a:r>
          </a:p>
        </p:txBody>
      </p:sp>
    </p:spTree>
    <p:extLst>
      <p:ext uri="{BB962C8B-B14F-4D97-AF65-F5344CB8AC3E}">
        <p14:creationId xmlns:p14="http://schemas.microsoft.com/office/powerpoint/2010/main" val="34939490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8952" y="0"/>
            <a:ext cx="5154096" cy="6858000"/>
          </a:xfrm>
          <a:prstGeom prst="rect">
            <a:avLst/>
          </a:prstGeom>
        </p:spPr>
      </p:pic>
    </p:spTree>
    <p:extLst>
      <p:ext uri="{BB962C8B-B14F-4D97-AF65-F5344CB8AC3E}">
        <p14:creationId xmlns:p14="http://schemas.microsoft.com/office/powerpoint/2010/main" val="36136391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457200" y="838200"/>
            <a:ext cx="11201400" cy="4031873"/>
          </a:xfrm>
          <a:prstGeom prst="rect">
            <a:avLst/>
          </a:prstGeom>
          <a:noFill/>
        </p:spPr>
        <p:txBody>
          <a:bodyPr wrap="square" rtlCol="0">
            <a:spAutoFit/>
          </a:bodyPr>
          <a:lstStyle/>
          <a:p>
            <a:r>
              <a:rPr lang="tr-TR" sz="3200" b="1" dirty="0">
                <a:solidFill>
                  <a:srgbClr val="C00000"/>
                </a:solidFill>
                <a:latin typeface="Times New Roman" panose="02020603050405020304" pitchFamily="18" charset="0"/>
                <a:cs typeface="Times New Roman" panose="02020603050405020304" pitchFamily="18" charset="0"/>
              </a:rPr>
              <a:t>    FİNAL AŞAMASI PROJE DEĞERLENDİRME SÜRECİ</a:t>
            </a:r>
          </a:p>
          <a:p>
            <a:endParaRPr lang="tr-TR" sz="3200" dirty="0">
              <a:latin typeface="Times New Roman" panose="02020603050405020304" pitchFamily="18" charset="0"/>
              <a:cs typeface="Times New Roman" panose="02020603050405020304" pitchFamily="18" charset="0"/>
            </a:endParaRPr>
          </a:p>
          <a:p>
            <a:r>
              <a:rPr lang="tr-TR" sz="3200" dirty="0">
                <a:latin typeface="Times New Roman" panose="02020603050405020304" pitchFamily="18" charset="0"/>
                <a:cs typeface="Times New Roman" panose="02020603050405020304" pitchFamily="18" charset="0"/>
              </a:rPr>
              <a:t> Bölge aşamasında </a:t>
            </a:r>
            <a:r>
              <a:rPr lang="tr-TR" sz="3200" u="sng" dirty="0">
                <a:solidFill>
                  <a:srgbClr val="FF0000"/>
                </a:solidFill>
                <a:latin typeface="Times New Roman" panose="02020603050405020304" pitchFamily="18" charset="0"/>
                <a:cs typeface="Times New Roman" panose="02020603050405020304" pitchFamily="18" charset="0"/>
              </a:rPr>
              <a:t>Birincilik ödülü alan projeler</a:t>
            </a:r>
            <a:r>
              <a:rPr lang="tr-TR" sz="3200" dirty="0">
                <a:latin typeface="Times New Roman" panose="02020603050405020304" pitchFamily="18" charset="0"/>
                <a:cs typeface="Times New Roman" panose="02020603050405020304" pitchFamily="18" charset="0"/>
              </a:rPr>
              <a:t>, Bölge Finalistleri olarak Final Aşamasına davet edilir. </a:t>
            </a:r>
          </a:p>
          <a:p>
            <a:endParaRPr lang="tr-TR" sz="3200" dirty="0">
              <a:latin typeface="Times New Roman" panose="02020603050405020304" pitchFamily="18" charset="0"/>
              <a:cs typeface="Times New Roman" panose="02020603050405020304" pitchFamily="18" charset="0"/>
            </a:endParaRPr>
          </a:p>
          <a:p>
            <a:r>
              <a:rPr lang="tr-TR" sz="3200" dirty="0">
                <a:latin typeface="Times New Roman" panose="02020603050405020304" pitchFamily="18" charset="0"/>
                <a:cs typeface="Times New Roman" panose="02020603050405020304" pitchFamily="18" charset="0"/>
              </a:rPr>
              <a:t>Final değerlendirmesinde jüri tarafından başarılı bulunan projelere Birincilik, İkincilik, Üçüncülük ve Teşvik ödülü ile bir projeye, Yılın Genç Araştırmacısı ödülü verilebilir. </a:t>
            </a:r>
          </a:p>
        </p:txBody>
      </p:sp>
    </p:spTree>
    <p:extLst>
      <p:ext uri="{BB962C8B-B14F-4D97-AF65-F5344CB8AC3E}">
        <p14:creationId xmlns:p14="http://schemas.microsoft.com/office/powerpoint/2010/main" val="20279948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685800" y="1524000"/>
            <a:ext cx="11201400" cy="2554545"/>
          </a:xfrm>
          <a:prstGeom prst="rect">
            <a:avLst/>
          </a:prstGeom>
          <a:noFill/>
        </p:spPr>
        <p:txBody>
          <a:bodyPr wrap="square" rtlCol="0">
            <a:spAutoFit/>
          </a:bodyPr>
          <a:lstStyle/>
          <a:p>
            <a:pPr algn="just"/>
            <a:r>
              <a:rPr lang="tr-TR" sz="3200" b="1" dirty="0">
                <a:solidFill>
                  <a:srgbClr val="C00000"/>
                </a:solidFill>
                <a:latin typeface="Times New Roman" panose="02020603050405020304" pitchFamily="18" charset="0"/>
                <a:cs typeface="Times New Roman" panose="02020603050405020304" pitchFamily="18" charset="0"/>
              </a:rPr>
              <a:t>                       ULUSLARARASI YARIŞMALAR </a:t>
            </a:r>
          </a:p>
          <a:p>
            <a:pPr algn="just"/>
            <a:endParaRPr lang="tr-TR" sz="3200" dirty="0">
              <a:latin typeface="Times New Roman" panose="02020603050405020304" pitchFamily="18" charset="0"/>
              <a:cs typeface="Times New Roman" panose="02020603050405020304" pitchFamily="18" charset="0"/>
            </a:endParaRPr>
          </a:p>
          <a:p>
            <a:pPr algn="just"/>
            <a:r>
              <a:rPr lang="tr-TR" sz="3200" dirty="0">
                <a:latin typeface="Times New Roman" panose="02020603050405020304" pitchFamily="18" charset="0"/>
                <a:cs typeface="Times New Roman" panose="02020603050405020304" pitchFamily="18" charset="0"/>
              </a:rPr>
              <a:t>Bu aşamada TÜBİTAK tarafından uluslararası proje yarışmalarına gönderilecek projeler Final Yarışması sonucunda derece alan projeler arasından, farklı bir jüri tarafından belirlenecektir. </a:t>
            </a:r>
          </a:p>
        </p:txBody>
      </p:sp>
    </p:spTree>
    <p:extLst>
      <p:ext uri="{BB962C8B-B14F-4D97-AF65-F5344CB8AC3E}">
        <p14:creationId xmlns:p14="http://schemas.microsoft.com/office/powerpoint/2010/main" val="27974638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2"/>
          <p:cNvSpPr/>
          <p:nvPr/>
        </p:nvSpPr>
        <p:spPr>
          <a:xfrm>
            <a:off x="304800" y="2234592"/>
            <a:ext cx="1024127" cy="692200"/>
          </a:xfrm>
          <a:prstGeom prst="rect">
            <a:avLst/>
          </a:prstGeom>
          <a:blipFill>
            <a:blip r:embed="rId2" cstate="print"/>
            <a:stretch>
              <a:fillRect/>
            </a:stretch>
          </a:blipFill>
        </p:spPr>
        <p:txBody>
          <a:bodyPr wrap="square" lIns="0" tIns="0" rIns="0" bIns="0" rtlCol="0"/>
          <a:lstStyle/>
          <a:p>
            <a:endParaRPr/>
          </a:p>
        </p:txBody>
      </p:sp>
      <p:sp>
        <p:nvSpPr>
          <p:cNvPr id="23" name="object 23"/>
          <p:cNvSpPr/>
          <p:nvPr/>
        </p:nvSpPr>
        <p:spPr>
          <a:xfrm>
            <a:off x="1252594" y="2234896"/>
            <a:ext cx="2275459" cy="691896"/>
          </a:xfrm>
          <a:prstGeom prst="rect">
            <a:avLst/>
          </a:prstGeom>
          <a:blipFill>
            <a:blip r:embed="rId3" cstate="print"/>
            <a:stretch>
              <a:fillRect/>
            </a:stretch>
          </a:blipFill>
        </p:spPr>
        <p:txBody>
          <a:bodyPr wrap="square" lIns="0" tIns="0" rIns="0" bIns="0" rtlCol="0"/>
          <a:lstStyle/>
          <a:p>
            <a:endParaRPr/>
          </a:p>
        </p:txBody>
      </p:sp>
      <p:sp>
        <p:nvSpPr>
          <p:cNvPr id="24" name="object 24"/>
          <p:cNvSpPr/>
          <p:nvPr/>
        </p:nvSpPr>
        <p:spPr>
          <a:xfrm>
            <a:off x="3504292" y="2227222"/>
            <a:ext cx="1303401" cy="691896"/>
          </a:xfrm>
          <a:prstGeom prst="rect">
            <a:avLst/>
          </a:prstGeom>
          <a:blipFill>
            <a:blip r:embed="rId4" cstate="print"/>
            <a:stretch>
              <a:fillRect/>
            </a:stretch>
          </a:blipFill>
        </p:spPr>
        <p:txBody>
          <a:bodyPr wrap="square" lIns="0" tIns="0" rIns="0" bIns="0" rtlCol="0"/>
          <a:lstStyle/>
          <a:p>
            <a:endParaRPr/>
          </a:p>
        </p:txBody>
      </p:sp>
      <p:sp>
        <p:nvSpPr>
          <p:cNvPr id="25" name="object 25"/>
          <p:cNvSpPr/>
          <p:nvPr/>
        </p:nvSpPr>
        <p:spPr>
          <a:xfrm>
            <a:off x="4773247" y="2239633"/>
            <a:ext cx="1517396" cy="691896"/>
          </a:xfrm>
          <a:prstGeom prst="rect">
            <a:avLst/>
          </a:prstGeom>
          <a:blipFill>
            <a:blip r:embed="rId5" cstate="print"/>
            <a:stretch>
              <a:fillRect/>
            </a:stretch>
          </a:blipFill>
        </p:spPr>
        <p:txBody>
          <a:bodyPr wrap="square" lIns="0" tIns="0" rIns="0" bIns="0" rtlCol="0"/>
          <a:lstStyle/>
          <a:p>
            <a:endParaRPr/>
          </a:p>
        </p:txBody>
      </p:sp>
      <p:sp>
        <p:nvSpPr>
          <p:cNvPr id="26" name="object 26"/>
          <p:cNvSpPr/>
          <p:nvPr/>
        </p:nvSpPr>
        <p:spPr>
          <a:xfrm>
            <a:off x="6166573" y="2270553"/>
            <a:ext cx="1559941" cy="691896"/>
          </a:xfrm>
          <a:prstGeom prst="rect">
            <a:avLst/>
          </a:prstGeom>
          <a:blipFill>
            <a:blip r:embed="rId6" cstate="print"/>
            <a:stretch>
              <a:fillRect/>
            </a:stretch>
          </a:blipFill>
        </p:spPr>
        <p:txBody>
          <a:bodyPr wrap="square" lIns="0" tIns="0" rIns="0" bIns="0" rtlCol="0"/>
          <a:lstStyle/>
          <a:p>
            <a:endParaRPr/>
          </a:p>
        </p:txBody>
      </p:sp>
      <p:sp>
        <p:nvSpPr>
          <p:cNvPr id="27" name="object 27"/>
          <p:cNvSpPr/>
          <p:nvPr/>
        </p:nvSpPr>
        <p:spPr>
          <a:xfrm>
            <a:off x="7681094" y="2301473"/>
            <a:ext cx="1752346" cy="691896"/>
          </a:xfrm>
          <a:prstGeom prst="rect">
            <a:avLst/>
          </a:prstGeom>
          <a:blipFill>
            <a:blip r:embed="rId7" cstate="print"/>
            <a:stretch>
              <a:fillRect/>
            </a:stretch>
          </a:blipFill>
        </p:spPr>
        <p:txBody>
          <a:bodyPr wrap="square" lIns="0" tIns="0" rIns="0" bIns="0" rtlCol="0"/>
          <a:lstStyle/>
          <a:p>
            <a:endParaRPr/>
          </a:p>
        </p:txBody>
      </p:sp>
      <p:sp>
        <p:nvSpPr>
          <p:cNvPr id="28" name="object 28"/>
          <p:cNvSpPr/>
          <p:nvPr/>
        </p:nvSpPr>
        <p:spPr>
          <a:xfrm>
            <a:off x="9433440" y="2332393"/>
            <a:ext cx="1584198" cy="691896"/>
          </a:xfrm>
          <a:prstGeom prst="rect">
            <a:avLst/>
          </a:prstGeom>
          <a:blipFill>
            <a:blip r:embed="rId8" cstate="print"/>
            <a:stretch>
              <a:fillRect/>
            </a:stretch>
          </a:blipFill>
        </p:spPr>
        <p:txBody>
          <a:bodyPr wrap="square" lIns="0" tIns="0" rIns="0" bIns="0" rtlCol="0"/>
          <a:lstStyle/>
          <a:p>
            <a:endParaRPr/>
          </a:p>
        </p:txBody>
      </p:sp>
      <p:grpSp>
        <p:nvGrpSpPr>
          <p:cNvPr id="58" name="Grup 57"/>
          <p:cNvGrpSpPr/>
          <p:nvPr/>
        </p:nvGrpSpPr>
        <p:grpSpPr>
          <a:xfrm>
            <a:off x="304800" y="2743200"/>
            <a:ext cx="11108868" cy="2643225"/>
            <a:chOff x="304800" y="3170809"/>
            <a:chExt cx="11108868" cy="2643225"/>
          </a:xfrm>
        </p:grpSpPr>
        <p:sp>
          <p:nvSpPr>
            <p:cNvPr id="35" name="object 35"/>
            <p:cNvSpPr/>
            <p:nvPr/>
          </p:nvSpPr>
          <p:spPr>
            <a:xfrm>
              <a:off x="5793663" y="3658235"/>
              <a:ext cx="5593334" cy="692200"/>
            </a:xfrm>
            <a:prstGeom prst="rect">
              <a:avLst/>
            </a:prstGeom>
            <a:blipFill>
              <a:blip r:embed="rId9" cstate="print"/>
              <a:stretch>
                <a:fillRect/>
              </a:stretch>
            </a:blipFill>
          </p:spPr>
          <p:txBody>
            <a:bodyPr wrap="square" lIns="0" tIns="0" rIns="0" bIns="0" rtlCol="0"/>
            <a:lstStyle/>
            <a:p>
              <a:endParaRPr/>
            </a:p>
          </p:txBody>
        </p:sp>
        <p:grpSp>
          <p:nvGrpSpPr>
            <p:cNvPr id="55" name="Grup 54"/>
            <p:cNvGrpSpPr/>
            <p:nvPr/>
          </p:nvGrpSpPr>
          <p:grpSpPr>
            <a:xfrm>
              <a:off x="304800" y="3170809"/>
              <a:ext cx="11067085" cy="2155494"/>
              <a:chOff x="304800" y="3170809"/>
              <a:chExt cx="11067085" cy="2155494"/>
            </a:xfrm>
          </p:grpSpPr>
          <p:sp>
            <p:nvSpPr>
              <p:cNvPr id="29" name="object 29"/>
              <p:cNvSpPr/>
              <p:nvPr/>
            </p:nvSpPr>
            <p:spPr>
              <a:xfrm>
                <a:off x="304800" y="3170809"/>
                <a:ext cx="5861773" cy="692200"/>
              </a:xfrm>
              <a:prstGeom prst="rect">
                <a:avLst/>
              </a:prstGeom>
              <a:blipFill>
                <a:blip r:embed="rId10" cstate="print"/>
                <a:stretch>
                  <a:fillRect/>
                </a:stretch>
              </a:blipFill>
            </p:spPr>
            <p:txBody>
              <a:bodyPr wrap="square" lIns="0" tIns="0" rIns="0" bIns="0" rtlCol="0"/>
              <a:lstStyle/>
              <a:p>
                <a:endParaRPr/>
              </a:p>
            </p:txBody>
          </p:sp>
          <p:sp>
            <p:nvSpPr>
              <p:cNvPr id="30" name="object 30"/>
              <p:cNvSpPr/>
              <p:nvPr/>
            </p:nvSpPr>
            <p:spPr>
              <a:xfrm>
                <a:off x="6034456" y="3170809"/>
                <a:ext cx="149351" cy="692200"/>
              </a:xfrm>
              <a:prstGeom prst="rect">
                <a:avLst/>
              </a:prstGeom>
              <a:blipFill>
                <a:blip r:embed="rId11" cstate="print"/>
                <a:stretch>
                  <a:fillRect/>
                </a:stretch>
              </a:blipFill>
            </p:spPr>
            <p:txBody>
              <a:bodyPr wrap="square" lIns="0" tIns="0" rIns="0" bIns="0" rtlCol="0"/>
              <a:lstStyle/>
              <a:p>
                <a:endParaRPr/>
              </a:p>
            </p:txBody>
          </p:sp>
          <p:sp>
            <p:nvSpPr>
              <p:cNvPr id="31" name="object 31"/>
              <p:cNvSpPr/>
              <p:nvPr/>
            </p:nvSpPr>
            <p:spPr>
              <a:xfrm>
                <a:off x="6282868" y="3170809"/>
                <a:ext cx="2505709" cy="692200"/>
              </a:xfrm>
              <a:prstGeom prst="rect">
                <a:avLst/>
              </a:prstGeom>
              <a:blipFill>
                <a:blip r:embed="rId12" cstate="print"/>
                <a:stretch>
                  <a:fillRect/>
                </a:stretch>
              </a:blipFill>
            </p:spPr>
            <p:txBody>
              <a:bodyPr wrap="square" lIns="0" tIns="0" rIns="0" bIns="0" rtlCol="0"/>
              <a:lstStyle/>
              <a:p>
                <a:endParaRPr/>
              </a:p>
            </p:txBody>
          </p:sp>
          <p:sp>
            <p:nvSpPr>
              <p:cNvPr id="32" name="object 32"/>
              <p:cNvSpPr/>
              <p:nvPr/>
            </p:nvSpPr>
            <p:spPr>
              <a:xfrm>
                <a:off x="8817534" y="3170809"/>
                <a:ext cx="2542667" cy="692200"/>
              </a:xfrm>
              <a:prstGeom prst="rect">
                <a:avLst/>
              </a:prstGeom>
              <a:blipFill>
                <a:blip r:embed="rId13" cstate="print"/>
                <a:stretch>
                  <a:fillRect/>
                </a:stretch>
              </a:blipFill>
            </p:spPr>
            <p:txBody>
              <a:bodyPr wrap="square" lIns="0" tIns="0" rIns="0" bIns="0" rtlCol="0"/>
              <a:lstStyle/>
              <a:p>
                <a:endParaRPr/>
              </a:p>
            </p:txBody>
          </p:sp>
          <p:sp>
            <p:nvSpPr>
              <p:cNvPr id="33" name="object 33"/>
              <p:cNvSpPr/>
              <p:nvPr/>
            </p:nvSpPr>
            <p:spPr>
              <a:xfrm>
                <a:off x="304800" y="3658235"/>
                <a:ext cx="905256" cy="692200"/>
              </a:xfrm>
              <a:prstGeom prst="rect">
                <a:avLst/>
              </a:prstGeom>
              <a:blipFill>
                <a:blip r:embed="rId14" cstate="print"/>
                <a:stretch>
                  <a:fillRect/>
                </a:stretch>
              </a:blipFill>
            </p:spPr>
            <p:txBody>
              <a:bodyPr wrap="square" lIns="0" tIns="0" rIns="0" bIns="0" rtlCol="0"/>
              <a:lstStyle/>
              <a:p>
                <a:endParaRPr/>
              </a:p>
            </p:txBody>
          </p:sp>
          <p:sp>
            <p:nvSpPr>
              <p:cNvPr id="34" name="object 34"/>
              <p:cNvSpPr/>
              <p:nvPr/>
            </p:nvSpPr>
            <p:spPr>
              <a:xfrm>
                <a:off x="1167689" y="3658235"/>
                <a:ext cx="4673206" cy="692200"/>
              </a:xfrm>
              <a:prstGeom prst="rect">
                <a:avLst/>
              </a:prstGeom>
              <a:blipFill>
                <a:blip r:embed="rId15" cstate="print"/>
                <a:stretch>
                  <a:fillRect/>
                </a:stretch>
              </a:blipFill>
            </p:spPr>
            <p:txBody>
              <a:bodyPr wrap="square" lIns="0" tIns="0" rIns="0" bIns="0" rtlCol="0"/>
              <a:lstStyle/>
              <a:p>
                <a:endParaRPr/>
              </a:p>
            </p:txBody>
          </p:sp>
          <p:sp>
            <p:nvSpPr>
              <p:cNvPr id="36" name="object 36"/>
              <p:cNvSpPr/>
              <p:nvPr/>
            </p:nvSpPr>
            <p:spPr>
              <a:xfrm>
                <a:off x="304800" y="4146473"/>
                <a:ext cx="2236470" cy="691895"/>
              </a:xfrm>
              <a:prstGeom prst="rect">
                <a:avLst/>
              </a:prstGeom>
              <a:blipFill>
                <a:blip r:embed="rId16" cstate="print"/>
                <a:stretch>
                  <a:fillRect/>
                </a:stretch>
              </a:blipFill>
            </p:spPr>
            <p:txBody>
              <a:bodyPr wrap="square" lIns="0" tIns="0" rIns="0" bIns="0" rtlCol="0"/>
              <a:lstStyle/>
              <a:p>
                <a:endParaRPr/>
              </a:p>
            </p:txBody>
          </p:sp>
          <p:sp>
            <p:nvSpPr>
              <p:cNvPr id="37" name="object 37"/>
              <p:cNvSpPr/>
              <p:nvPr/>
            </p:nvSpPr>
            <p:spPr>
              <a:xfrm>
                <a:off x="2606345" y="4146473"/>
                <a:ext cx="867156" cy="691895"/>
              </a:xfrm>
              <a:prstGeom prst="rect">
                <a:avLst/>
              </a:prstGeom>
              <a:blipFill>
                <a:blip r:embed="rId17" cstate="print"/>
                <a:stretch>
                  <a:fillRect/>
                </a:stretch>
              </a:blipFill>
            </p:spPr>
            <p:txBody>
              <a:bodyPr wrap="square" lIns="0" tIns="0" rIns="0" bIns="0" rtlCol="0"/>
              <a:lstStyle/>
              <a:p>
                <a:endParaRPr/>
              </a:p>
            </p:txBody>
          </p:sp>
          <p:sp>
            <p:nvSpPr>
              <p:cNvPr id="38" name="object 38"/>
              <p:cNvSpPr/>
              <p:nvPr/>
            </p:nvSpPr>
            <p:spPr>
              <a:xfrm>
                <a:off x="3551479" y="4146473"/>
                <a:ext cx="1115567" cy="691895"/>
              </a:xfrm>
              <a:prstGeom prst="rect">
                <a:avLst/>
              </a:prstGeom>
              <a:blipFill>
                <a:blip r:embed="rId18" cstate="print"/>
                <a:stretch>
                  <a:fillRect/>
                </a:stretch>
              </a:blipFill>
            </p:spPr>
            <p:txBody>
              <a:bodyPr wrap="square" lIns="0" tIns="0" rIns="0" bIns="0" rtlCol="0"/>
              <a:lstStyle/>
              <a:p>
                <a:endParaRPr/>
              </a:p>
            </p:txBody>
          </p:sp>
          <p:sp>
            <p:nvSpPr>
              <p:cNvPr id="39" name="object 39"/>
              <p:cNvSpPr/>
              <p:nvPr/>
            </p:nvSpPr>
            <p:spPr>
              <a:xfrm>
                <a:off x="4732579" y="4146473"/>
                <a:ext cx="1057567" cy="691895"/>
              </a:xfrm>
              <a:prstGeom prst="rect">
                <a:avLst/>
              </a:prstGeom>
              <a:blipFill>
                <a:blip r:embed="rId19" cstate="print"/>
                <a:stretch>
                  <a:fillRect/>
                </a:stretch>
              </a:blipFill>
            </p:spPr>
            <p:txBody>
              <a:bodyPr wrap="square" lIns="0" tIns="0" rIns="0" bIns="0" rtlCol="0"/>
              <a:lstStyle/>
              <a:p>
                <a:endParaRPr/>
              </a:p>
            </p:txBody>
          </p:sp>
          <p:sp>
            <p:nvSpPr>
              <p:cNvPr id="40" name="object 40"/>
              <p:cNvSpPr/>
              <p:nvPr/>
            </p:nvSpPr>
            <p:spPr>
              <a:xfrm>
                <a:off x="5658027" y="4146473"/>
                <a:ext cx="149351" cy="691895"/>
              </a:xfrm>
              <a:prstGeom prst="rect">
                <a:avLst/>
              </a:prstGeom>
              <a:blipFill>
                <a:blip r:embed="rId11" cstate="print"/>
                <a:stretch>
                  <a:fillRect/>
                </a:stretch>
              </a:blipFill>
            </p:spPr>
            <p:txBody>
              <a:bodyPr wrap="square" lIns="0" tIns="0" rIns="0" bIns="0" rtlCol="0"/>
              <a:lstStyle/>
              <a:p>
                <a:endParaRPr/>
              </a:p>
            </p:txBody>
          </p:sp>
          <p:sp>
            <p:nvSpPr>
              <p:cNvPr id="41" name="object 41"/>
              <p:cNvSpPr/>
              <p:nvPr/>
            </p:nvSpPr>
            <p:spPr>
              <a:xfrm>
                <a:off x="5982639" y="4146473"/>
                <a:ext cx="1022299" cy="691895"/>
              </a:xfrm>
              <a:prstGeom prst="rect">
                <a:avLst/>
              </a:prstGeom>
              <a:blipFill>
                <a:blip r:embed="rId20" cstate="print"/>
                <a:stretch>
                  <a:fillRect/>
                </a:stretch>
              </a:blipFill>
            </p:spPr>
            <p:txBody>
              <a:bodyPr wrap="square" lIns="0" tIns="0" rIns="0" bIns="0" rtlCol="0"/>
              <a:lstStyle/>
              <a:p>
                <a:endParaRPr/>
              </a:p>
            </p:txBody>
          </p:sp>
          <p:sp>
            <p:nvSpPr>
              <p:cNvPr id="42" name="object 42"/>
              <p:cNvSpPr/>
              <p:nvPr/>
            </p:nvSpPr>
            <p:spPr>
              <a:xfrm>
                <a:off x="7086016" y="4146473"/>
                <a:ext cx="1664843" cy="691895"/>
              </a:xfrm>
              <a:prstGeom prst="rect">
                <a:avLst/>
              </a:prstGeom>
              <a:blipFill>
                <a:blip r:embed="rId21" cstate="print"/>
                <a:stretch>
                  <a:fillRect/>
                </a:stretch>
              </a:blipFill>
            </p:spPr>
            <p:txBody>
              <a:bodyPr wrap="square" lIns="0" tIns="0" rIns="0" bIns="0" rtlCol="0"/>
              <a:lstStyle/>
              <a:p>
                <a:endParaRPr/>
              </a:p>
            </p:txBody>
          </p:sp>
          <p:sp>
            <p:nvSpPr>
              <p:cNvPr id="43" name="object 43"/>
              <p:cNvSpPr/>
              <p:nvPr/>
            </p:nvSpPr>
            <p:spPr>
              <a:xfrm>
                <a:off x="8835822" y="4146473"/>
                <a:ext cx="2536063" cy="691895"/>
              </a:xfrm>
              <a:prstGeom prst="rect">
                <a:avLst/>
              </a:prstGeom>
              <a:blipFill>
                <a:blip r:embed="rId22" cstate="print"/>
                <a:stretch>
                  <a:fillRect/>
                </a:stretch>
              </a:blipFill>
            </p:spPr>
            <p:txBody>
              <a:bodyPr wrap="square" lIns="0" tIns="0" rIns="0" bIns="0" rtlCol="0"/>
              <a:lstStyle/>
              <a:p>
                <a:endParaRPr/>
              </a:p>
            </p:txBody>
          </p:sp>
          <p:sp>
            <p:nvSpPr>
              <p:cNvPr id="44" name="object 44"/>
              <p:cNvSpPr/>
              <p:nvPr/>
            </p:nvSpPr>
            <p:spPr>
              <a:xfrm>
                <a:off x="304800" y="4634103"/>
                <a:ext cx="1934083" cy="692200"/>
              </a:xfrm>
              <a:prstGeom prst="rect">
                <a:avLst/>
              </a:prstGeom>
              <a:blipFill>
                <a:blip r:embed="rId23" cstate="print"/>
                <a:stretch>
                  <a:fillRect/>
                </a:stretch>
              </a:blipFill>
            </p:spPr>
            <p:txBody>
              <a:bodyPr wrap="square" lIns="0" tIns="0" rIns="0" bIns="0" rtlCol="0"/>
              <a:lstStyle/>
              <a:p>
                <a:endParaRPr/>
              </a:p>
            </p:txBody>
          </p:sp>
          <p:sp>
            <p:nvSpPr>
              <p:cNvPr id="45" name="object 45"/>
              <p:cNvSpPr/>
              <p:nvPr/>
            </p:nvSpPr>
            <p:spPr>
              <a:xfrm>
                <a:off x="2481376" y="4634103"/>
                <a:ext cx="693801" cy="692200"/>
              </a:xfrm>
              <a:prstGeom prst="rect">
                <a:avLst/>
              </a:prstGeom>
              <a:blipFill>
                <a:blip r:embed="rId24" cstate="print"/>
                <a:stretch>
                  <a:fillRect/>
                </a:stretch>
              </a:blipFill>
            </p:spPr>
            <p:txBody>
              <a:bodyPr wrap="square" lIns="0" tIns="0" rIns="0" bIns="0" rtlCol="0"/>
              <a:lstStyle/>
              <a:p>
                <a:endParaRPr/>
              </a:p>
            </p:txBody>
          </p:sp>
          <p:sp>
            <p:nvSpPr>
              <p:cNvPr id="46" name="object 46"/>
              <p:cNvSpPr/>
              <p:nvPr/>
            </p:nvSpPr>
            <p:spPr>
              <a:xfrm>
                <a:off x="3472231" y="4634103"/>
                <a:ext cx="1829308" cy="692200"/>
              </a:xfrm>
              <a:prstGeom prst="rect">
                <a:avLst/>
              </a:prstGeom>
              <a:blipFill>
                <a:blip r:embed="rId25" cstate="print"/>
                <a:stretch>
                  <a:fillRect/>
                </a:stretch>
              </a:blipFill>
            </p:spPr>
            <p:txBody>
              <a:bodyPr wrap="square" lIns="0" tIns="0" rIns="0" bIns="0" rtlCol="0"/>
              <a:lstStyle/>
              <a:p>
                <a:endParaRPr/>
              </a:p>
            </p:txBody>
          </p:sp>
          <p:sp>
            <p:nvSpPr>
              <p:cNvPr id="47" name="object 47"/>
              <p:cNvSpPr/>
              <p:nvPr/>
            </p:nvSpPr>
            <p:spPr>
              <a:xfrm>
                <a:off x="5571160" y="4634103"/>
                <a:ext cx="1201521" cy="692200"/>
              </a:xfrm>
              <a:prstGeom prst="rect">
                <a:avLst/>
              </a:prstGeom>
              <a:blipFill>
                <a:blip r:embed="rId26" cstate="print"/>
                <a:stretch>
                  <a:fillRect/>
                </a:stretch>
              </a:blipFill>
            </p:spPr>
            <p:txBody>
              <a:bodyPr wrap="square" lIns="0" tIns="0" rIns="0" bIns="0" rtlCol="0"/>
              <a:lstStyle/>
              <a:p>
                <a:endParaRPr/>
              </a:p>
            </p:txBody>
          </p:sp>
          <p:sp>
            <p:nvSpPr>
              <p:cNvPr id="48" name="object 48"/>
              <p:cNvSpPr/>
              <p:nvPr/>
            </p:nvSpPr>
            <p:spPr>
              <a:xfrm>
                <a:off x="7008292" y="4634103"/>
                <a:ext cx="1778380" cy="692200"/>
              </a:xfrm>
              <a:prstGeom prst="rect">
                <a:avLst/>
              </a:prstGeom>
              <a:blipFill>
                <a:blip r:embed="rId27" cstate="print"/>
                <a:stretch>
                  <a:fillRect/>
                </a:stretch>
              </a:blipFill>
            </p:spPr>
            <p:txBody>
              <a:bodyPr wrap="square" lIns="0" tIns="0" rIns="0" bIns="0" rtlCol="0"/>
              <a:lstStyle/>
              <a:p>
                <a:endParaRPr/>
              </a:p>
            </p:txBody>
          </p:sp>
          <p:sp>
            <p:nvSpPr>
              <p:cNvPr id="49" name="object 49"/>
              <p:cNvSpPr/>
              <p:nvPr/>
            </p:nvSpPr>
            <p:spPr>
              <a:xfrm>
                <a:off x="9044609" y="4634103"/>
                <a:ext cx="982433" cy="692200"/>
              </a:xfrm>
              <a:prstGeom prst="rect">
                <a:avLst/>
              </a:prstGeom>
              <a:blipFill>
                <a:blip r:embed="rId28" cstate="print"/>
                <a:stretch>
                  <a:fillRect/>
                </a:stretch>
              </a:blipFill>
            </p:spPr>
            <p:txBody>
              <a:bodyPr wrap="square" lIns="0" tIns="0" rIns="0" bIns="0" rtlCol="0"/>
              <a:lstStyle/>
              <a:p>
                <a:endParaRPr/>
              </a:p>
            </p:txBody>
          </p:sp>
        </p:grpSp>
        <p:sp>
          <p:nvSpPr>
            <p:cNvPr id="50" name="object 50"/>
            <p:cNvSpPr/>
            <p:nvPr/>
          </p:nvSpPr>
          <p:spPr>
            <a:xfrm>
              <a:off x="10299243" y="4634103"/>
              <a:ext cx="1114425" cy="692200"/>
            </a:xfrm>
            <a:prstGeom prst="rect">
              <a:avLst/>
            </a:prstGeom>
            <a:blipFill>
              <a:blip r:embed="rId29" cstate="print"/>
              <a:stretch>
                <a:fillRect/>
              </a:stretch>
            </a:blipFill>
          </p:spPr>
          <p:txBody>
            <a:bodyPr wrap="square" lIns="0" tIns="0" rIns="0" bIns="0" rtlCol="0"/>
            <a:lstStyle/>
            <a:p>
              <a:endParaRPr/>
            </a:p>
          </p:txBody>
        </p:sp>
        <p:sp>
          <p:nvSpPr>
            <p:cNvPr id="51" name="object 51"/>
            <p:cNvSpPr/>
            <p:nvPr/>
          </p:nvSpPr>
          <p:spPr>
            <a:xfrm>
              <a:off x="304800" y="5122138"/>
              <a:ext cx="2334133" cy="691896"/>
            </a:xfrm>
            <a:prstGeom prst="rect">
              <a:avLst/>
            </a:prstGeom>
            <a:blipFill>
              <a:blip r:embed="rId30" cstate="print"/>
              <a:stretch>
                <a:fillRect/>
              </a:stretch>
            </a:blipFill>
          </p:spPr>
          <p:txBody>
            <a:bodyPr wrap="square" lIns="0" tIns="0" rIns="0" bIns="0" rtlCol="0"/>
            <a:lstStyle/>
            <a:p>
              <a:endParaRPr/>
            </a:p>
          </p:txBody>
        </p:sp>
        <p:sp>
          <p:nvSpPr>
            <p:cNvPr id="52" name="object 52"/>
            <p:cNvSpPr/>
            <p:nvPr/>
          </p:nvSpPr>
          <p:spPr>
            <a:xfrm>
              <a:off x="2571292" y="5122138"/>
              <a:ext cx="1273175" cy="691896"/>
            </a:xfrm>
            <a:prstGeom prst="rect">
              <a:avLst/>
            </a:prstGeom>
            <a:blipFill>
              <a:blip r:embed="rId31" cstate="print"/>
              <a:stretch>
                <a:fillRect/>
              </a:stretch>
            </a:blipFill>
          </p:spPr>
          <p:txBody>
            <a:bodyPr wrap="square" lIns="0" tIns="0" rIns="0" bIns="0" rtlCol="0"/>
            <a:lstStyle/>
            <a:p>
              <a:endParaRPr/>
            </a:p>
          </p:txBody>
        </p:sp>
        <p:sp>
          <p:nvSpPr>
            <p:cNvPr id="53" name="object 53"/>
            <p:cNvSpPr/>
            <p:nvPr/>
          </p:nvSpPr>
          <p:spPr>
            <a:xfrm>
              <a:off x="3735882" y="5122138"/>
              <a:ext cx="1654556" cy="691896"/>
            </a:xfrm>
            <a:prstGeom prst="rect">
              <a:avLst/>
            </a:prstGeom>
            <a:blipFill>
              <a:blip r:embed="rId32" cstate="print"/>
              <a:stretch>
                <a:fillRect/>
              </a:stretch>
            </a:blipFill>
          </p:spPr>
          <p:txBody>
            <a:bodyPr wrap="square" lIns="0" tIns="0" rIns="0" bIns="0" rtlCol="0"/>
            <a:lstStyle/>
            <a:p>
              <a:endParaRPr/>
            </a:p>
          </p:txBody>
        </p:sp>
        <p:sp>
          <p:nvSpPr>
            <p:cNvPr id="54" name="object 54"/>
            <p:cNvSpPr/>
            <p:nvPr/>
          </p:nvSpPr>
          <p:spPr>
            <a:xfrm>
              <a:off x="5252644" y="5122138"/>
              <a:ext cx="149351" cy="691896"/>
            </a:xfrm>
            <a:prstGeom prst="rect">
              <a:avLst/>
            </a:prstGeom>
            <a:blipFill>
              <a:blip r:embed="rId33" cstate="print"/>
              <a:stretch>
                <a:fillRect/>
              </a:stretch>
            </a:blipFill>
          </p:spPr>
          <p:txBody>
            <a:bodyPr wrap="square" lIns="0" tIns="0" rIns="0" bIns="0" rtlCol="0"/>
            <a:lstStyle/>
            <a:p>
              <a:endParaRPr/>
            </a:p>
          </p:txBody>
        </p:sp>
      </p:grpSp>
      <p:sp>
        <p:nvSpPr>
          <p:cNvPr id="2" name="Metin kutusu 1"/>
          <p:cNvSpPr txBox="1"/>
          <p:nvPr/>
        </p:nvSpPr>
        <p:spPr>
          <a:xfrm>
            <a:off x="4371070" y="914400"/>
            <a:ext cx="3719524" cy="584775"/>
          </a:xfrm>
          <a:prstGeom prst="rect">
            <a:avLst/>
          </a:prstGeom>
          <a:noFill/>
        </p:spPr>
        <p:txBody>
          <a:bodyPr wrap="square" rtlCol="0">
            <a:spAutoFit/>
          </a:bodyPr>
          <a:lstStyle/>
          <a:p>
            <a:r>
              <a:rPr lang="tr-TR" sz="3200" b="1" dirty="0">
                <a:solidFill>
                  <a:srgbClr val="C00000"/>
                </a:solidFill>
                <a:latin typeface="Times New Roman" panose="02020603050405020304" pitchFamily="18" charset="0"/>
                <a:cs typeface="Times New Roman" panose="02020603050405020304" pitchFamily="18" charset="0"/>
              </a:rPr>
              <a:t>LİSE ÖDÜLLER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304800" y="533400"/>
            <a:ext cx="10820400" cy="523220"/>
          </a:xfrm>
          <a:prstGeom prst="rect">
            <a:avLst/>
          </a:prstGeom>
          <a:noFill/>
        </p:spPr>
        <p:txBody>
          <a:bodyPr wrap="square" rtlCol="0">
            <a:spAutoFit/>
          </a:bodyPr>
          <a:lstStyle/>
          <a:p>
            <a:r>
              <a:rPr lang="tr-TR" sz="2800" b="1" dirty="0">
                <a:solidFill>
                  <a:srgbClr val="C00000"/>
                </a:solidFill>
                <a:latin typeface="Times New Roman" panose="02020603050405020304" pitchFamily="18" charset="0"/>
                <a:cs typeface="Times New Roman" panose="02020603050405020304" pitchFamily="18" charset="0"/>
              </a:rPr>
              <a:t>PROJELERİN ÖĞRENCİLERİN GELİŞİMİNE ETKİ ALANLARI </a:t>
            </a:r>
          </a:p>
        </p:txBody>
      </p:sp>
      <p:sp>
        <p:nvSpPr>
          <p:cNvPr id="4" name="Metin kutusu 3"/>
          <p:cNvSpPr txBox="1"/>
          <p:nvPr/>
        </p:nvSpPr>
        <p:spPr>
          <a:xfrm>
            <a:off x="914400" y="1447800"/>
            <a:ext cx="8686800" cy="4893647"/>
          </a:xfrm>
          <a:prstGeom prst="rect">
            <a:avLst/>
          </a:prstGeom>
          <a:noFill/>
        </p:spPr>
        <p:txBody>
          <a:bodyPr wrap="square" rtlCol="0">
            <a:spAutoFit/>
          </a:bodyPr>
          <a:lstStyle/>
          <a:p>
            <a:r>
              <a:rPr lang="tr-TR" sz="2400" dirty="0">
                <a:latin typeface="Times New Roman" panose="02020603050405020304" pitchFamily="18" charset="0"/>
                <a:cs typeface="Times New Roman" panose="02020603050405020304" pitchFamily="18" charset="0"/>
              </a:rPr>
              <a:t>1- Soru sorma becerisi/ görünmeyen problemleri fark etme, tanımlama</a:t>
            </a:r>
          </a:p>
          <a:p>
            <a:r>
              <a:rPr lang="tr-TR" sz="2400" dirty="0">
                <a:latin typeface="Times New Roman" panose="02020603050405020304" pitchFamily="18" charset="0"/>
                <a:cs typeface="Times New Roman" panose="02020603050405020304" pitchFamily="18" charset="0"/>
              </a:rPr>
              <a:t>2- Araştırma planlama ve gerçekleştirme</a:t>
            </a:r>
          </a:p>
          <a:p>
            <a:r>
              <a:rPr lang="tr-TR" sz="2400" dirty="0">
                <a:latin typeface="Times New Roman" panose="02020603050405020304" pitchFamily="18" charset="0"/>
                <a:cs typeface="Times New Roman" panose="02020603050405020304" pitchFamily="18" charset="0"/>
              </a:rPr>
              <a:t>3-Veri analizi, yorumlama</a:t>
            </a:r>
          </a:p>
          <a:p>
            <a:r>
              <a:rPr lang="tr-TR" sz="2400" dirty="0">
                <a:latin typeface="Times New Roman" panose="02020603050405020304" pitchFamily="18" charset="0"/>
                <a:cs typeface="Times New Roman" panose="02020603050405020304" pitchFamily="18" charset="0"/>
              </a:rPr>
              <a:t>4- Matematiksel düşünme ve hesaplama</a:t>
            </a:r>
          </a:p>
          <a:p>
            <a:r>
              <a:rPr lang="tr-TR" sz="2400" dirty="0">
                <a:latin typeface="Times New Roman" panose="02020603050405020304" pitchFamily="18" charset="0"/>
                <a:cs typeface="Times New Roman" panose="02020603050405020304" pitchFamily="18" charset="0"/>
              </a:rPr>
              <a:t>5- Kanıtlardan argüman oluşturma</a:t>
            </a:r>
          </a:p>
          <a:p>
            <a:r>
              <a:rPr lang="tr-TR" sz="2400" dirty="0">
                <a:latin typeface="Times New Roman" panose="02020603050405020304" pitchFamily="18" charset="0"/>
                <a:cs typeface="Times New Roman" panose="02020603050405020304" pitchFamily="18" charset="0"/>
              </a:rPr>
              <a:t>6- Bilgi iletişimi kurma /tablo, grafik, veri okum</a:t>
            </a:r>
          </a:p>
          <a:p>
            <a:r>
              <a:rPr lang="tr-TR" sz="2400" dirty="0">
                <a:latin typeface="Times New Roman" panose="02020603050405020304" pitchFamily="18" charset="0"/>
                <a:cs typeface="Times New Roman" panose="02020603050405020304" pitchFamily="18" charset="0"/>
              </a:rPr>
              <a:t>7- Gerçeği arama</a:t>
            </a:r>
          </a:p>
          <a:p>
            <a:r>
              <a:rPr lang="tr-TR" sz="2400" dirty="0">
                <a:latin typeface="Times New Roman" panose="02020603050405020304" pitchFamily="18" charset="0"/>
                <a:cs typeface="Times New Roman" panose="02020603050405020304" pitchFamily="18" charset="0"/>
              </a:rPr>
              <a:t>8- Her bilgiye güvenmeme</a:t>
            </a:r>
          </a:p>
          <a:p>
            <a:r>
              <a:rPr lang="tr-TR" sz="2400" dirty="0">
                <a:latin typeface="Times New Roman" panose="02020603050405020304" pitchFamily="18" charset="0"/>
                <a:cs typeface="Times New Roman" panose="02020603050405020304" pitchFamily="18" charset="0"/>
              </a:rPr>
              <a:t>9- Kendini geleceği yapılandıran bir birey olarak görme</a:t>
            </a:r>
          </a:p>
          <a:p>
            <a:r>
              <a:rPr lang="tr-TR" sz="2400" dirty="0">
                <a:latin typeface="Times New Roman" panose="02020603050405020304" pitchFamily="18" charset="0"/>
                <a:cs typeface="Times New Roman" panose="02020603050405020304" pitchFamily="18" charset="0"/>
              </a:rPr>
              <a:t>10- Özgüven, kendini ifade gücü</a:t>
            </a:r>
          </a:p>
          <a:p>
            <a:r>
              <a:rPr lang="tr-TR" sz="2400" dirty="0">
                <a:latin typeface="Times New Roman" panose="02020603050405020304" pitchFamily="18" charset="0"/>
                <a:cs typeface="Times New Roman" panose="02020603050405020304" pitchFamily="18" charset="0"/>
              </a:rPr>
              <a:t>11- Üretim odaklı olma</a:t>
            </a:r>
          </a:p>
          <a:p>
            <a:r>
              <a:rPr lang="tr-TR" sz="2400" dirty="0">
                <a:latin typeface="Times New Roman" panose="02020603050405020304" pitchFamily="18" charset="0"/>
                <a:cs typeface="Times New Roman" panose="02020603050405020304" pitchFamily="18" charset="0"/>
              </a:rPr>
              <a:t>12- Hayal gücünü geliştirme</a:t>
            </a:r>
          </a:p>
        </p:txBody>
      </p:sp>
    </p:spTree>
    <p:extLst>
      <p:ext uri="{BB962C8B-B14F-4D97-AF65-F5344CB8AC3E}">
        <p14:creationId xmlns:p14="http://schemas.microsoft.com/office/powerpoint/2010/main" val="38576656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 28"/>
          <p:cNvGrpSpPr/>
          <p:nvPr/>
        </p:nvGrpSpPr>
        <p:grpSpPr>
          <a:xfrm>
            <a:off x="818681" y="1828800"/>
            <a:ext cx="11096802" cy="2643809"/>
            <a:chOff x="816559" y="1010742"/>
            <a:chExt cx="11096802" cy="2643809"/>
          </a:xfrm>
        </p:grpSpPr>
        <p:sp>
          <p:nvSpPr>
            <p:cNvPr id="3" name="object 3"/>
            <p:cNvSpPr/>
            <p:nvPr/>
          </p:nvSpPr>
          <p:spPr>
            <a:xfrm>
              <a:off x="816559" y="1010742"/>
              <a:ext cx="1024496" cy="6922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920239" y="1010742"/>
              <a:ext cx="2328291" cy="6922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320794" y="1010742"/>
              <a:ext cx="1093470" cy="69220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5509514" y="1010742"/>
              <a:ext cx="1551939" cy="692200"/>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7140575" y="1010742"/>
              <a:ext cx="991577" cy="692200"/>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8218296" y="1010742"/>
              <a:ext cx="1812162" cy="692200"/>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0130917" y="1010742"/>
              <a:ext cx="1728724" cy="692200"/>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816559" y="1498980"/>
              <a:ext cx="3859834" cy="691896"/>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4694173" y="1498980"/>
              <a:ext cx="586739" cy="691896"/>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5319014" y="1498980"/>
              <a:ext cx="3211576" cy="691896"/>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8483472" y="1498980"/>
              <a:ext cx="1210665" cy="691896"/>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9647808" y="1498980"/>
              <a:ext cx="2226183" cy="691896"/>
            </a:xfrm>
            <a:prstGeom prst="rect">
              <a:avLst/>
            </a:prstGeom>
            <a:blipFill>
              <a:blip r:embed="rId13" cstate="print"/>
              <a:stretch>
                <a:fillRect/>
              </a:stretch>
            </a:blipFill>
          </p:spPr>
          <p:txBody>
            <a:bodyPr wrap="square" lIns="0" tIns="0" rIns="0" bIns="0" rtlCol="0"/>
            <a:lstStyle/>
            <a:p>
              <a:endParaRPr/>
            </a:p>
          </p:txBody>
        </p:sp>
        <p:sp>
          <p:nvSpPr>
            <p:cNvPr id="15" name="object 15"/>
            <p:cNvSpPr/>
            <p:nvPr/>
          </p:nvSpPr>
          <p:spPr>
            <a:xfrm>
              <a:off x="816559" y="1986737"/>
              <a:ext cx="1473581" cy="692200"/>
            </a:xfrm>
            <a:prstGeom prst="rect">
              <a:avLst/>
            </a:prstGeom>
            <a:blipFill>
              <a:blip r:embed="rId14" cstate="print"/>
              <a:stretch>
                <a:fillRect/>
              </a:stretch>
            </a:blipFill>
          </p:spPr>
          <p:txBody>
            <a:bodyPr wrap="square" lIns="0" tIns="0" rIns="0" bIns="0" rtlCol="0"/>
            <a:lstStyle/>
            <a:p>
              <a:endParaRPr/>
            </a:p>
          </p:txBody>
        </p:sp>
        <p:sp>
          <p:nvSpPr>
            <p:cNvPr id="16" name="object 16"/>
            <p:cNvSpPr/>
            <p:nvPr/>
          </p:nvSpPr>
          <p:spPr>
            <a:xfrm>
              <a:off x="2432304" y="1986737"/>
              <a:ext cx="1102715" cy="692200"/>
            </a:xfrm>
            <a:prstGeom prst="rect">
              <a:avLst/>
            </a:prstGeom>
            <a:blipFill>
              <a:blip r:embed="rId15" cstate="print"/>
              <a:stretch>
                <a:fillRect/>
              </a:stretch>
            </a:blipFill>
          </p:spPr>
          <p:txBody>
            <a:bodyPr wrap="square" lIns="0" tIns="0" rIns="0" bIns="0" rtlCol="0"/>
            <a:lstStyle/>
            <a:p>
              <a:endParaRPr/>
            </a:p>
          </p:txBody>
        </p:sp>
        <p:sp>
          <p:nvSpPr>
            <p:cNvPr id="17" name="object 17"/>
            <p:cNvSpPr/>
            <p:nvPr/>
          </p:nvSpPr>
          <p:spPr>
            <a:xfrm>
              <a:off x="3666997" y="1986737"/>
              <a:ext cx="849884" cy="692200"/>
            </a:xfrm>
            <a:prstGeom prst="rect">
              <a:avLst/>
            </a:prstGeom>
            <a:blipFill>
              <a:blip r:embed="rId16" cstate="print"/>
              <a:stretch>
                <a:fillRect/>
              </a:stretch>
            </a:blipFill>
          </p:spPr>
          <p:txBody>
            <a:bodyPr wrap="square" lIns="0" tIns="0" rIns="0" bIns="0" rtlCol="0"/>
            <a:lstStyle/>
            <a:p>
              <a:endParaRPr/>
            </a:p>
          </p:txBody>
        </p:sp>
        <p:sp>
          <p:nvSpPr>
            <p:cNvPr id="18" name="object 18"/>
            <p:cNvSpPr/>
            <p:nvPr/>
          </p:nvSpPr>
          <p:spPr>
            <a:xfrm>
              <a:off x="4685029" y="1986737"/>
              <a:ext cx="603503" cy="692200"/>
            </a:xfrm>
            <a:prstGeom prst="rect">
              <a:avLst/>
            </a:prstGeom>
            <a:blipFill>
              <a:blip r:embed="rId17" cstate="print"/>
              <a:stretch>
                <a:fillRect/>
              </a:stretch>
            </a:blipFill>
          </p:spPr>
          <p:txBody>
            <a:bodyPr wrap="square" lIns="0" tIns="0" rIns="0" bIns="0" rtlCol="0"/>
            <a:lstStyle/>
            <a:p>
              <a:endParaRPr/>
            </a:p>
          </p:txBody>
        </p:sp>
        <p:sp>
          <p:nvSpPr>
            <p:cNvPr id="19" name="object 19"/>
            <p:cNvSpPr/>
            <p:nvPr/>
          </p:nvSpPr>
          <p:spPr>
            <a:xfrm>
              <a:off x="5427217" y="1986737"/>
              <a:ext cx="1454785" cy="692200"/>
            </a:xfrm>
            <a:prstGeom prst="rect">
              <a:avLst/>
            </a:prstGeom>
            <a:blipFill>
              <a:blip r:embed="rId18" cstate="print"/>
              <a:stretch>
                <a:fillRect/>
              </a:stretch>
            </a:blipFill>
          </p:spPr>
          <p:txBody>
            <a:bodyPr wrap="square" lIns="0" tIns="0" rIns="0" bIns="0" rtlCol="0"/>
            <a:lstStyle/>
            <a:p>
              <a:endParaRPr/>
            </a:p>
          </p:txBody>
        </p:sp>
        <p:sp>
          <p:nvSpPr>
            <p:cNvPr id="20" name="object 20"/>
            <p:cNvSpPr/>
            <p:nvPr/>
          </p:nvSpPr>
          <p:spPr>
            <a:xfrm>
              <a:off x="6963791" y="1986737"/>
              <a:ext cx="1088491" cy="692200"/>
            </a:xfrm>
            <a:prstGeom prst="rect">
              <a:avLst/>
            </a:prstGeom>
            <a:blipFill>
              <a:blip r:embed="rId19" cstate="print"/>
              <a:stretch>
                <a:fillRect/>
              </a:stretch>
            </a:blipFill>
          </p:spPr>
          <p:txBody>
            <a:bodyPr wrap="square" lIns="0" tIns="0" rIns="0" bIns="0" rtlCol="0"/>
            <a:lstStyle/>
            <a:p>
              <a:endParaRPr/>
            </a:p>
          </p:txBody>
        </p:sp>
        <p:sp>
          <p:nvSpPr>
            <p:cNvPr id="21" name="object 21"/>
            <p:cNvSpPr/>
            <p:nvPr/>
          </p:nvSpPr>
          <p:spPr>
            <a:xfrm>
              <a:off x="8184768" y="1986737"/>
              <a:ext cx="1496695" cy="692200"/>
            </a:xfrm>
            <a:prstGeom prst="rect">
              <a:avLst/>
            </a:prstGeom>
            <a:blipFill>
              <a:blip r:embed="rId20" cstate="print"/>
              <a:stretch>
                <a:fillRect/>
              </a:stretch>
            </a:blipFill>
          </p:spPr>
          <p:txBody>
            <a:bodyPr wrap="square" lIns="0" tIns="0" rIns="0" bIns="0" rtlCol="0"/>
            <a:lstStyle/>
            <a:p>
              <a:endParaRPr/>
            </a:p>
          </p:txBody>
        </p:sp>
        <p:sp>
          <p:nvSpPr>
            <p:cNvPr id="22" name="object 22"/>
            <p:cNvSpPr/>
            <p:nvPr/>
          </p:nvSpPr>
          <p:spPr>
            <a:xfrm>
              <a:off x="9804781" y="1986737"/>
              <a:ext cx="2108580" cy="692200"/>
            </a:xfrm>
            <a:prstGeom prst="rect">
              <a:avLst/>
            </a:prstGeom>
            <a:blipFill>
              <a:blip r:embed="rId21" cstate="print"/>
              <a:stretch>
                <a:fillRect/>
              </a:stretch>
            </a:blipFill>
          </p:spPr>
          <p:txBody>
            <a:bodyPr wrap="square" lIns="0" tIns="0" rIns="0" bIns="0" rtlCol="0"/>
            <a:lstStyle/>
            <a:p>
              <a:endParaRPr/>
            </a:p>
          </p:txBody>
        </p:sp>
        <p:sp>
          <p:nvSpPr>
            <p:cNvPr id="23" name="object 23"/>
            <p:cNvSpPr/>
            <p:nvPr/>
          </p:nvSpPr>
          <p:spPr>
            <a:xfrm>
              <a:off x="816559" y="2474722"/>
              <a:ext cx="3275253" cy="691896"/>
            </a:xfrm>
            <a:prstGeom prst="rect">
              <a:avLst/>
            </a:prstGeom>
            <a:blipFill>
              <a:blip r:embed="rId22" cstate="print"/>
              <a:stretch>
                <a:fillRect/>
              </a:stretch>
            </a:blipFill>
          </p:spPr>
          <p:txBody>
            <a:bodyPr wrap="square" lIns="0" tIns="0" rIns="0" bIns="0" rtlCol="0"/>
            <a:lstStyle/>
            <a:p>
              <a:endParaRPr/>
            </a:p>
          </p:txBody>
        </p:sp>
        <p:sp>
          <p:nvSpPr>
            <p:cNvPr id="24" name="object 24"/>
            <p:cNvSpPr/>
            <p:nvPr/>
          </p:nvSpPr>
          <p:spPr>
            <a:xfrm>
              <a:off x="4116578" y="2474722"/>
              <a:ext cx="1718462" cy="691896"/>
            </a:xfrm>
            <a:prstGeom prst="rect">
              <a:avLst/>
            </a:prstGeom>
            <a:blipFill>
              <a:blip r:embed="rId23" cstate="print"/>
              <a:stretch>
                <a:fillRect/>
              </a:stretch>
            </a:blipFill>
          </p:spPr>
          <p:txBody>
            <a:bodyPr wrap="square" lIns="0" tIns="0" rIns="0" bIns="0" rtlCol="0"/>
            <a:lstStyle/>
            <a:p>
              <a:endParaRPr/>
            </a:p>
          </p:txBody>
        </p:sp>
        <p:sp>
          <p:nvSpPr>
            <p:cNvPr id="25" name="object 25"/>
            <p:cNvSpPr/>
            <p:nvPr/>
          </p:nvSpPr>
          <p:spPr>
            <a:xfrm>
              <a:off x="5880227" y="2474722"/>
              <a:ext cx="1327023" cy="691896"/>
            </a:xfrm>
            <a:prstGeom prst="rect">
              <a:avLst/>
            </a:prstGeom>
            <a:blipFill>
              <a:blip r:embed="rId24" cstate="print"/>
              <a:stretch>
                <a:fillRect/>
              </a:stretch>
            </a:blipFill>
          </p:spPr>
          <p:txBody>
            <a:bodyPr wrap="square" lIns="0" tIns="0" rIns="0" bIns="0" rtlCol="0"/>
            <a:lstStyle/>
            <a:p>
              <a:endParaRPr/>
            </a:p>
          </p:txBody>
        </p:sp>
        <p:sp>
          <p:nvSpPr>
            <p:cNvPr id="26" name="object 26"/>
            <p:cNvSpPr/>
            <p:nvPr/>
          </p:nvSpPr>
          <p:spPr>
            <a:xfrm>
              <a:off x="7233539" y="2474722"/>
              <a:ext cx="4657217" cy="691896"/>
            </a:xfrm>
            <a:prstGeom prst="rect">
              <a:avLst/>
            </a:prstGeom>
            <a:blipFill>
              <a:blip r:embed="rId25" cstate="print"/>
              <a:stretch>
                <a:fillRect/>
              </a:stretch>
            </a:blipFill>
          </p:spPr>
          <p:txBody>
            <a:bodyPr wrap="square" lIns="0" tIns="0" rIns="0" bIns="0" rtlCol="0"/>
            <a:lstStyle/>
            <a:p>
              <a:endParaRPr/>
            </a:p>
          </p:txBody>
        </p:sp>
        <p:sp>
          <p:nvSpPr>
            <p:cNvPr id="27" name="object 27"/>
            <p:cNvSpPr/>
            <p:nvPr/>
          </p:nvSpPr>
          <p:spPr>
            <a:xfrm>
              <a:off x="816559" y="2962351"/>
              <a:ext cx="2127377" cy="692200"/>
            </a:xfrm>
            <a:prstGeom prst="rect">
              <a:avLst/>
            </a:prstGeom>
            <a:blipFill>
              <a:blip r:embed="rId26" cstate="print"/>
              <a:stretch>
                <a:fillRect/>
              </a:stretch>
            </a:blipFill>
          </p:spPr>
          <p:txBody>
            <a:bodyPr wrap="square" lIns="0" tIns="0" rIns="0" bIns="0" rtlCol="0"/>
            <a:lstStyle/>
            <a:p>
              <a:endParaRPr/>
            </a:p>
          </p:txBody>
        </p:sp>
      </p:grpSp>
      <p:sp>
        <p:nvSpPr>
          <p:cNvPr id="2" name="Metin kutusu 1"/>
          <p:cNvSpPr txBox="1"/>
          <p:nvPr/>
        </p:nvSpPr>
        <p:spPr>
          <a:xfrm>
            <a:off x="4333008" y="751582"/>
            <a:ext cx="3894965" cy="1077218"/>
          </a:xfrm>
          <a:prstGeom prst="rect">
            <a:avLst/>
          </a:prstGeom>
          <a:noFill/>
        </p:spPr>
        <p:txBody>
          <a:bodyPr wrap="square" rtlCol="0">
            <a:spAutoFit/>
          </a:bodyPr>
          <a:lstStyle/>
          <a:p>
            <a:r>
              <a:rPr lang="tr-TR" sz="3200" b="1" dirty="0">
                <a:solidFill>
                  <a:srgbClr val="C00000"/>
                </a:solidFill>
                <a:latin typeface="Times New Roman" panose="02020603050405020304" pitchFamily="18" charset="0"/>
                <a:cs typeface="Times New Roman" panose="02020603050405020304" pitchFamily="18" charset="0"/>
              </a:rPr>
              <a:t>LİSE ÖDÜLLER</a:t>
            </a:r>
          </a:p>
          <a:p>
            <a:endParaRPr lang="tr-TR" sz="32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up 84"/>
          <p:cNvGrpSpPr/>
          <p:nvPr/>
        </p:nvGrpSpPr>
        <p:grpSpPr>
          <a:xfrm>
            <a:off x="228600" y="1676400"/>
            <a:ext cx="11392405" cy="4080765"/>
            <a:chOff x="228600" y="1676400"/>
            <a:chExt cx="11392405" cy="4080765"/>
          </a:xfrm>
        </p:grpSpPr>
        <p:sp>
          <p:nvSpPr>
            <p:cNvPr id="16" name="object 16"/>
            <p:cNvSpPr/>
            <p:nvPr/>
          </p:nvSpPr>
          <p:spPr>
            <a:xfrm>
              <a:off x="228600" y="1708786"/>
              <a:ext cx="1624965" cy="539496"/>
            </a:xfrm>
            <a:prstGeom prst="rect">
              <a:avLst/>
            </a:prstGeom>
            <a:blipFill>
              <a:blip r:embed="rId2" cstate="print"/>
              <a:stretch>
                <a:fillRect/>
              </a:stretch>
            </a:blipFill>
          </p:spPr>
          <p:txBody>
            <a:bodyPr wrap="square" lIns="0" tIns="0" rIns="0" bIns="0" rtlCol="0"/>
            <a:lstStyle/>
            <a:p>
              <a:pPr algn="just"/>
              <a:endParaRPr/>
            </a:p>
          </p:txBody>
        </p:sp>
        <p:sp>
          <p:nvSpPr>
            <p:cNvPr id="17" name="object 17"/>
            <p:cNvSpPr/>
            <p:nvPr/>
          </p:nvSpPr>
          <p:spPr>
            <a:xfrm>
              <a:off x="1925245" y="1708786"/>
              <a:ext cx="766267" cy="539496"/>
            </a:xfrm>
            <a:prstGeom prst="rect">
              <a:avLst/>
            </a:prstGeom>
            <a:blipFill>
              <a:blip r:embed="rId3" cstate="print"/>
              <a:stretch>
                <a:fillRect/>
              </a:stretch>
            </a:blipFill>
          </p:spPr>
          <p:txBody>
            <a:bodyPr wrap="square" lIns="0" tIns="0" rIns="0" bIns="0" rtlCol="0"/>
            <a:lstStyle/>
            <a:p>
              <a:pPr algn="just"/>
              <a:endParaRPr/>
            </a:p>
          </p:txBody>
        </p:sp>
        <p:sp>
          <p:nvSpPr>
            <p:cNvPr id="18" name="object 18"/>
            <p:cNvSpPr/>
            <p:nvPr/>
          </p:nvSpPr>
          <p:spPr>
            <a:xfrm>
              <a:off x="2688441" y="1710555"/>
              <a:ext cx="1817116" cy="539496"/>
            </a:xfrm>
            <a:prstGeom prst="rect">
              <a:avLst/>
            </a:prstGeom>
            <a:blipFill>
              <a:blip r:embed="rId4" cstate="print"/>
              <a:stretch>
                <a:fillRect/>
              </a:stretch>
            </a:blipFill>
          </p:spPr>
          <p:txBody>
            <a:bodyPr wrap="square" lIns="0" tIns="0" rIns="0" bIns="0" rtlCol="0"/>
            <a:lstStyle/>
            <a:p>
              <a:pPr algn="just"/>
              <a:endParaRPr/>
            </a:p>
          </p:txBody>
        </p:sp>
        <p:sp>
          <p:nvSpPr>
            <p:cNvPr id="19" name="object 19"/>
            <p:cNvSpPr/>
            <p:nvPr/>
          </p:nvSpPr>
          <p:spPr>
            <a:xfrm>
              <a:off x="4446491" y="1701270"/>
              <a:ext cx="1644523" cy="539496"/>
            </a:xfrm>
            <a:prstGeom prst="rect">
              <a:avLst/>
            </a:prstGeom>
            <a:blipFill>
              <a:blip r:embed="rId5" cstate="print"/>
              <a:stretch>
                <a:fillRect/>
              </a:stretch>
            </a:blipFill>
          </p:spPr>
          <p:txBody>
            <a:bodyPr wrap="square" lIns="0" tIns="0" rIns="0" bIns="0" rtlCol="0"/>
            <a:lstStyle/>
            <a:p>
              <a:pPr algn="just"/>
              <a:endParaRPr/>
            </a:p>
          </p:txBody>
        </p:sp>
        <p:sp>
          <p:nvSpPr>
            <p:cNvPr id="20" name="object 20"/>
            <p:cNvSpPr/>
            <p:nvPr/>
          </p:nvSpPr>
          <p:spPr>
            <a:xfrm>
              <a:off x="5958799" y="1676400"/>
              <a:ext cx="4526280" cy="539496"/>
            </a:xfrm>
            <a:prstGeom prst="rect">
              <a:avLst/>
            </a:prstGeom>
            <a:blipFill>
              <a:blip r:embed="rId6" cstate="print"/>
              <a:stretch>
                <a:fillRect/>
              </a:stretch>
            </a:blipFill>
          </p:spPr>
          <p:txBody>
            <a:bodyPr wrap="square" lIns="0" tIns="0" rIns="0" bIns="0" rtlCol="0"/>
            <a:lstStyle/>
            <a:p>
              <a:pPr algn="just"/>
              <a:endParaRPr/>
            </a:p>
          </p:txBody>
        </p:sp>
        <p:sp>
          <p:nvSpPr>
            <p:cNvPr id="21" name="object 21"/>
            <p:cNvSpPr/>
            <p:nvPr/>
          </p:nvSpPr>
          <p:spPr>
            <a:xfrm>
              <a:off x="10432920" y="1676400"/>
              <a:ext cx="1185672" cy="539496"/>
            </a:xfrm>
            <a:prstGeom prst="rect">
              <a:avLst/>
            </a:prstGeom>
            <a:blipFill>
              <a:blip r:embed="rId7" cstate="print"/>
              <a:stretch>
                <a:fillRect/>
              </a:stretch>
            </a:blipFill>
          </p:spPr>
          <p:txBody>
            <a:bodyPr wrap="square" lIns="0" tIns="0" rIns="0" bIns="0" rtlCol="0"/>
            <a:lstStyle/>
            <a:p>
              <a:pPr algn="just"/>
              <a:endParaRPr/>
            </a:p>
          </p:txBody>
        </p:sp>
        <p:sp>
          <p:nvSpPr>
            <p:cNvPr id="22" name="object 22"/>
            <p:cNvSpPr/>
            <p:nvPr/>
          </p:nvSpPr>
          <p:spPr>
            <a:xfrm>
              <a:off x="337113" y="2145708"/>
              <a:ext cx="3687699" cy="539496"/>
            </a:xfrm>
            <a:prstGeom prst="rect">
              <a:avLst/>
            </a:prstGeom>
            <a:blipFill>
              <a:blip r:embed="rId8" cstate="print"/>
              <a:stretch>
                <a:fillRect/>
              </a:stretch>
            </a:blipFill>
          </p:spPr>
          <p:txBody>
            <a:bodyPr wrap="square" lIns="0" tIns="0" rIns="0" bIns="0" rtlCol="0"/>
            <a:lstStyle/>
            <a:p>
              <a:pPr algn="just"/>
              <a:endParaRPr/>
            </a:p>
          </p:txBody>
        </p:sp>
        <p:sp>
          <p:nvSpPr>
            <p:cNvPr id="23" name="object 23"/>
            <p:cNvSpPr/>
            <p:nvPr/>
          </p:nvSpPr>
          <p:spPr>
            <a:xfrm>
              <a:off x="3987072" y="2145556"/>
              <a:ext cx="809345" cy="539800"/>
            </a:xfrm>
            <a:prstGeom prst="rect">
              <a:avLst/>
            </a:prstGeom>
            <a:blipFill>
              <a:blip r:embed="rId9" cstate="print"/>
              <a:stretch>
                <a:fillRect/>
              </a:stretch>
            </a:blipFill>
          </p:spPr>
          <p:txBody>
            <a:bodyPr wrap="square" lIns="0" tIns="0" rIns="0" bIns="0" rtlCol="0"/>
            <a:lstStyle/>
            <a:p>
              <a:pPr algn="just"/>
              <a:endParaRPr/>
            </a:p>
          </p:txBody>
        </p:sp>
        <p:sp>
          <p:nvSpPr>
            <p:cNvPr id="24" name="object 24"/>
            <p:cNvSpPr/>
            <p:nvPr/>
          </p:nvSpPr>
          <p:spPr>
            <a:xfrm>
              <a:off x="4826750" y="2144615"/>
              <a:ext cx="647700" cy="539800"/>
            </a:xfrm>
            <a:prstGeom prst="rect">
              <a:avLst/>
            </a:prstGeom>
            <a:blipFill>
              <a:blip r:embed="rId10" cstate="print"/>
              <a:stretch>
                <a:fillRect/>
              </a:stretch>
            </a:blipFill>
          </p:spPr>
          <p:txBody>
            <a:bodyPr wrap="square" lIns="0" tIns="0" rIns="0" bIns="0" rtlCol="0"/>
            <a:lstStyle/>
            <a:p>
              <a:pPr algn="just"/>
              <a:endParaRPr/>
            </a:p>
          </p:txBody>
        </p:sp>
        <p:sp>
          <p:nvSpPr>
            <p:cNvPr id="25" name="object 25"/>
            <p:cNvSpPr/>
            <p:nvPr/>
          </p:nvSpPr>
          <p:spPr>
            <a:xfrm>
              <a:off x="5509890" y="2136065"/>
              <a:ext cx="1418463" cy="539800"/>
            </a:xfrm>
            <a:prstGeom prst="rect">
              <a:avLst/>
            </a:prstGeom>
            <a:blipFill>
              <a:blip r:embed="rId11" cstate="print"/>
              <a:stretch>
                <a:fillRect/>
              </a:stretch>
            </a:blipFill>
          </p:spPr>
          <p:txBody>
            <a:bodyPr wrap="square" lIns="0" tIns="0" rIns="0" bIns="0" rtlCol="0"/>
            <a:lstStyle/>
            <a:p>
              <a:pPr algn="just"/>
              <a:endParaRPr/>
            </a:p>
          </p:txBody>
        </p:sp>
        <p:sp>
          <p:nvSpPr>
            <p:cNvPr id="26" name="object 26"/>
            <p:cNvSpPr/>
            <p:nvPr/>
          </p:nvSpPr>
          <p:spPr>
            <a:xfrm>
              <a:off x="6903084" y="2136065"/>
              <a:ext cx="940562" cy="539800"/>
            </a:xfrm>
            <a:prstGeom prst="rect">
              <a:avLst/>
            </a:prstGeom>
            <a:blipFill>
              <a:blip r:embed="rId12" cstate="print"/>
              <a:stretch>
                <a:fillRect/>
              </a:stretch>
            </a:blipFill>
          </p:spPr>
          <p:txBody>
            <a:bodyPr wrap="square" lIns="0" tIns="0" rIns="0" bIns="0" rtlCol="0"/>
            <a:lstStyle/>
            <a:p>
              <a:pPr algn="just"/>
              <a:endParaRPr/>
            </a:p>
          </p:txBody>
        </p:sp>
        <p:sp>
          <p:nvSpPr>
            <p:cNvPr id="27" name="object 27"/>
            <p:cNvSpPr/>
            <p:nvPr/>
          </p:nvSpPr>
          <p:spPr>
            <a:xfrm>
              <a:off x="7828905" y="2143867"/>
              <a:ext cx="1150112" cy="539800"/>
            </a:xfrm>
            <a:prstGeom prst="rect">
              <a:avLst/>
            </a:prstGeom>
            <a:blipFill>
              <a:blip r:embed="rId13" cstate="print"/>
              <a:stretch>
                <a:fillRect/>
              </a:stretch>
            </a:blipFill>
          </p:spPr>
          <p:txBody>
            <a:bodyPr wrap="square" lIns="0" tIns="0" rIns="0" bIns="0" rtlCol="0"/>
            <a:lstStyle/>
            <a:p>
              <a:pPr algn="just"/>
              <a:endParaRPr/>
            </a:p>
          </p:txBody>
        </p:sp>
        <p:sp>
          <p:nvSpPr>
            <p:cNvPr id="28" name="object 28"/>
            <p:cNvSpPr/>
            <p:nvPr/>
          </p:nvSpPr>
          <p:spPr>
            <a:xfrm>
              <a:off x="8969756" y="2152170"/>
              <a:ext cx="858774" cy="539800"/>
            </a:xfrm>
            <a:prstGeom prst="rect">
              <a:avLst/>
            </a:prstGeom>
            <a:blipFill>
              <a:blip r:embed="rId14" cstate="print"/>
              <a:stretch>
                <a:fillRect/>
              </a:stretch>
            </a:blipFill>
          </p:spPr>
          <p:txBody>
            <a:bodyPr wrap="square" lIns="0" tIns="0" rIns="0" bIns="0" rtlCol="0"/>
            <a:lstStyle/>
            <a:p>
              <a:pPr algn="just"/>
              <a:endParaRPr/>
            </a:p>
          </p:txBody>
        </p:sp>
        <p:sp>
          <p:nvSpPr>
            <p:cNvPr id="29" name="object 29"/>
            <p:cNvSpPr/>
            <p:nvPr/>
          </p:nvSpPr>
          <p:spPr>
            <a:xfrm>
              <a:off x="9840342" y="2159322"/>
              <a:ext cx="664972" cy="539800"/>
            </a:xfrm>
            <a:prstGeom prst="rect">
              <a:avLst/>
            </a:prstGeom>
            <a:blipFill>
              <a:blip r:embed="rId15" cstate="print"/>
              <a:stretch>
                <a:fillRect/>
              </a:stretch>
            </a:blipFill>
          </p:spPr>
          <p:txBody>
            <a:bodyPr wrap="square" lIns="0" tIns="0" rIns="0" bIns="0" rtlCol="0"/>
            <a:lstStyle/>
            <a:p>
              <a:pPr algn="just"/>
              <a:endParaRPr/>
            </a:p>
          </p:txBody>
        </p:sp>
        <p:sp>
          <p:nvSpPr>
            <p:cNvPr id="30" name="object 30"/>
            <p:cNvSpPr/>
            <p:nvPr/>
          </p:nvSpPr>
          <p:spPr>
            <a:xfrm>
              <a:off x="261858" y="2534365"/>
              <a:ext cx="469392" cy="539800"/>
            </a:xfrm>
            <a:prstGeom prst="rect">
              <a:avLst/>
            </a:prstGeom>
            <a:blipFill>
              <a:blip r:embed="rId16" cstate="print"/>
              <a:stretch>
                <a:fillRect/>
              </a:stretch>
            </a:blipFill>
          </p:spPr>
          <p:txBody>
            <a:bodyPr wrap="square" lIns="0" tIns="0" rIns="0" bIns="0" rtlCol="0"/>
            <a:lstStyle/>
            <a:p>
              <a:pPr algn="just"/>
              <a:endParaRPr/>
            </a:p>
          </p:txBody>
        </p:sp>
        <p:sp>
          <p:nvSpPr>
            <p:cNvPr id="31" name="object 31"/>
            <p:cNvSpPr/>
            <p:nvPr/>
          </p:nvSpPr>
          <p:spPr>
            <a:xfrm>
              <a:off x="773642" y="2526150"/>
              <a:ext cx="1134364" cy="539800"/>
            </a:xfrm>
            <a:prstGeom prst="rect">
              <a:avLst/>
            </a:prstGeom>
            <a:blipFill>
              <a:blip r:embed="rId17" cstate="print"/>
              <a:stretch>
                <a:fillRect/>
              </a:stretch>
            </a:blipFill>
          </p:spPr>
          <p:txBody>
            <a:bodyPr wrap="square" lIns="0" tIns="0" rIns="0" bIns="0" rtlCol="0"/>
            <a:lstStyle/>
            <a:p>
              <a:pPr algn="just"/>
              <a:endParaRPr/>
            </a:p>
          </p:txBody>
        </p:sp>
        <p:sp>
          <p:nvSpPr>
            <p:cNvPr id="32" name="object 32"/>
            <p:cNvSpPr/>
            <p:nvPr/>
          </p:nvSpPr>
          <p:spPr>
            <a:xfrm>
              <a:off x="1875599" y="2526150"/>
              <a:ext cx="848461" cy="539800"/>
            </a:xfrm>
            <a:prstGeom prst="rect">
              <a:avLst/>
            </a:prstGeom>
            <a:blipFill>
              <a:blip r:embed="rId18" cstate="print"/>
              <a:stretch>
                <a:fillRect/>
              </a:stretch>
            </a:blipFill>
          </p:spPr>
          <p:txBody>
            <a:bodyPr wrap="square" lIns="0" tIns="0" rIns="0" bIns="0" rtlCol="0"/>
            <a:lstStyle/>
            <a:p>
              <a:pPr algn="just"/>
              <a:endParaRPr/>
            </a:p>
          </p:txBody>
        </p:sp>
        <p:sp>
          <p:nvSpPr>
            <p:cNvPr id="33" name="object 33"/>
            <p:cNvSpPr/>
            <p:nvPr/>
          </p:nvSpPr>
          <p:spPr>
            <a:xfrm>
              <a:off x="2750719" y="2526150"/>
              <a:ext cx="1169289" cy="539800"/>
            </a:xfrm>
            <a:prstGeom prst="rect">
              <a:avLst/>
            </a:prstGeom>
            <a:blipFill>
              <a:blip r:embed="rId19" cstate="print"/>
              <a:stretch>
                <a:fillRect/>
              </a:stretch>
            </a:blipFill>
          </p:spPr>
          <p:txBody>
            <a:bodyPr wrap="square" lIns="0" tIns="0" rIns="0" bIns="0" rtlCol="0"/>
            <a:lstStyle/>
            <a:p>
              <a:pPr algn="just"/>
              <a:endParaRPr/>
            </a:p>
          </p:txBody>
        </p:sp>
        <p:sp>
          <p:nvSpPr>
            <p:cNvPr id="34" name="object 34"/>
            <p:cNvSpPr/>
            <p:nvPr/>
          </p:nvSpPr>
          <p:spPr>
            <a:xfrm>
              <a:off x="3963587" y="2534517"/>
              <a:ext cx="3406571" cy="539496"/>
            </a:xfrm>
            <a:prstGeom prst="rect">
              <a:avLst/>
            </a:prstGeom>
            <a:blipFill>
              <a:blip r:embed="rId20" cstate="print"/>
              <a:stretch>
                <a:fillRect/>
              </a:stretch>
            </a:blipFill>
          </p:spPr>
          <p:txBody>
            <a:bodyPr wrap="square" lIns="0" tIns="0" rIns="0" bIns="0" rtlCol="0"/>
            <a:lstStyle/>
            <a:p>
              <a:pPr algn="just"/>
              <a:endParaRPr/>
            </a:p>
          </p:txBody>
        </p:sp>
        <p:sp>
          <p:nvSpPr>
            <p:cNvPr id="35" name="object 35"/>
            <p:cNvSpPr/>
            <p:nvPr/>
          </p:nvSpPr>
          <p:spPr>
            <a:xfrm>
              <a:off x="7336279" y="2506645"/>
              <a:ext cx="4284726" cy="539496"/>
            </a:xfrm>
            <a:prstGeom prst="rect">
              <a:avLst/>
            </a:prstGeom>
            <a:blipFill>
              <a:blip r:embed="rId21" cstate="print"/>
              <a:stretch>
                <a:fillRect/>
              </a:stretch>
            </a:blipFill>
          </p:spPr>
          <p:txBody>
            <a:bodyPr wrap="square" lIns="0" tIns="0" rIns="0" bIns="0" rtlCol="0"/>
            <a:lstStyle/>
            <a:p>
              <a:pPr algn="just"/>
              <a:endParaRPr/>
            </a:p>
          </p:txBody>
        </p:sp>
        <p:sp>
          <p:nvSpPr>
            <p:cNvPr id="36" name="object 36"/>
            <p:cNvSpPr/>
            <p:nvPr/>
          </p:nvSpPr>
          <p:spPr>
            <a:xfrm>
              <a:off x="250194" y="2923325"/>
              <a:ext cx="912113" cy="539496"/>
            </a:xfrm>
            <a:prstGeom prst="rect">
              <a:avLst/>
            </a:prstGeom>
            <a:blipFill>
              <a:blip r:embed="rId22" cstate="print"/>
              <a:stretch>
                <a:fillRect/>
              </a:stretch>
            </a:blipFill>
          </p:spPr>
          <p:txBody>
            <a:bodyPr wrap="square" lIns="0" tIns="0" rIns="0" bIns="0" rtlCol="0"/>
            <a:lstStyle/>
            <a:p>
              <a:pPr algn="just"/>
              <a:endParaRPr/>
            </a:p>
          </p:txBody>
        </p:sp>
        <p:sp>
          <p:nvSpPr>
            <p:cNvPr id="37" name="object 37"/>
            <p:cNvSpPr/>
            <p:nvPr/>
          </p:nvSpPr>
          <p:spPr>
            <a:xfrm>
              <a:off x="1154957" y="2923325"/>
              <a:ext cx="1547622" cy="539496"/>
            </a:xfrm>
            <a:prstGeom prst="rect">
              <a:avLst/>
            </a:prstGeom>
            <a:blipFill>
              <a:blip r:embed="rId23" cstate="print"/>
              <a:stretch>
                <a:fillRect/>
              </a:stretch>
            </a:blipFill>
          </p:spPr>
          <p:txBody>
            <a:bodyPr wrap="square" lIns="0" tIns="0" rIns="0" bIns="0" rtlCol="0"/>
            <a:lstStyle/>
            <a:p>
              <a:pPr algn="just"/>
              <a:endParaRPr/>
            </a:p>
          </p:txBody>
        </p:sp>
        <p:sp>
          <p:nvSpPr>
            <p:cNvPr id="38" name="object 38"/>
            <p:cNvSpPr/>
            <p:nvPr/>
          </p:nvSpPr>
          <p:spPr>
            <a:xfrm>
              <a:off x="2661832" y="2923325"/>
              <a:ext cx="760780" cy="539496"/>
            </a:xfrm>
            <a:prstGeom prst="rect">
              <a:avLst/>
            </a:prstGeom>
            <a:blipFill>
              <a:blip r:embed="rId24" cstate="print"/>
              <a:stretch>
                <a:fillRect/>
              </a:stretch>
            </a:blipFill>
          </p:spPr>
          <p:txBody>
            <a:bodyPr wrap="square" lIns="0" tIns="0" rIns="0" bIns="0" rtlCol="0"/>
            <a:lstStyle/>
            <a:p>
              <a:pPr algn="just"/>
              <a:endParaRPr/>
            </a:p>
          </p:txBody>
        </p:sp>
        <p:sp>
          <p:nvSpPr>
            <p:cNvPr id="39" name="object 39"/>
            <p:cNvSpPr/>
            <p:nvPr/>
          </p:nvSpPr>
          <p:spPr>
            <a:xfrm>
              <a:off x="3355109" y="2915748"/>
              <a:ext cx="1410843" cy="539496"/>
            </a:xfrm>
            <a:prstGeom prst="rect">
              <a:avLst/>
            </a:prstGeom>
            <a:blipFill>
              <a:blip r:embed="rId25" cstate="print"/>
              <a:stretch>
                <a:fillRect/>
              </a:stretch>
            </a:blipFill>
          </p:spPr>
          <p:txBody>
            <a:bodyPr wrap="square" lIns="0" tIns="0" rIns="0" bIns="0" rtlCol="0"/>
            <a:lstStyle/>
            <a:p>
              <a:pPr algn="just"/>
              <a:endParaRPr/>
            </a:p>
          </p:txBody>
        </p:sp>
        <p:sp>
          <p:nvSpPr>
            <p:cNvPr id="40" name="object 40"/>
            <p:cNvSpPr/>
            <p:nvPr/>
          </p:nvSpPr>
          <p:spPr>
            <a:xfrm>
              <a:off x="4779554" y="2923325"/>
              <a:ext cx="1219352" cy="539496"/>
            </a:xfrm>
            <a:prstGeom prst="rect">
              <a:avLst/>
            </a:prstGeom>
            <a:blipFill>
              <a:blip r:embed="rId26" cstate="print"/>
              <a:stretch>
                <a:fillRect/>
              </a:stretch>
            </a:blipFill>
          </p:spPr>
          <p:txBody>
            <a:bodyPr wrap="square" lIns="0" tIns="0" rIns="0" bIns="0" rtlCol="0"/>
            <a:lstStyle/>
            <a:p>
              <a:pPr algn="just"/>
              <a:endParaRPr/>
            </a:p>
          </p:txBody>
        </p:sp>
        <p:sp>
          <p:nvSpPr>
            <p:cNvPr id="41" name="object 41"/>
            <p:cNvSpPr/>
            <p:nvPr/>
          </p:nvSpPr>
          <p:spPr>
            <a:xfrm>
              <a:off x="5939312" y="2940543"/>
              <a:ext cx="2599055" cy="539496"/>
            </a:xfrm>
            <a:prstGeom prst="rect">
              <a:avLst/>
            </a:prstGeom>
            <a:blipFill>
              <a:blip r:embed="rId27" cstate="print"/>
              <a:stretch>
                <a:fillRect/>
              </a:stretch>
            </a:blipFill>
          </p:spPr>
          <p:txBody>
            <a:bodyPr wrap="square" lIns="0" tIns="0" rIns="0" bIns="0" rtlCol="0"/>
            <a:lstStyle/>
            <a:p>
              <a:pPr algn="just"/>
              <a:endParaRPr/>
            </a:p>
          </p:txBody>
        </p:sp>
        <p:sp>
          <p:nvSpPr>
            <p:cNvPr id="42" name="object 42"/>
            <p:cNvSpPr/>
            <p:nvPr/>
          </p:nvSpPr>
          <p:spPr>
            <a:xfrm>
              <a:off x="8468360" y="2940543"/>
              <a:ext cx="1472184" cy="539496"/>
            </a:xfrm>
            <a:prstGeom prst="rect">
              <a:avLst/>
            </a:prstGeom>
            <a:blipFill>
              <a:blip r:embed="rId28" cstate="print"/>
              <a:stretch>
                <a:fillRect/>
              </a:stretch>
            </a:blipFill>
          </p:spPr>
          <p:txBody>
            <a:bodyPr wrap="square" lIns="0" tIns="0" rIns="0" bIns="0" rtlCol="0"/>
            <a:lstStyle/>
            <a:p>
              <a:pPr algn="just"/>
              <a:endParaRPr/>
            </a:p>
          </p:txBody>
        </p:sp>
        <p:sp>
          <p:nvSpPr>
            <p:cNvPr id="43" name="object 43"/>
            <p:cNvSpPr/>
            <p:nvPr/>
          </p:nvSpPr>
          <p:spPr>
            <a:xfrm>
              <a:off x="7297675" y="3312416"/>
              <a:ext cx="758571" cy="539496"/>
            </a:xfrm>
            <a:prstGeom prst="rect">
              <a:avLst/>
            </a:prstGeom>
            <a:blipFill>
              <a:blip r:embed="rId29" cstate="print"/>
              <a:stretch>
                <a:fillRect/>
              </a:stretch>
            </a:blipFill>
          </p:spPr>
          <p:txBody>
            <a:bodyPr wrap="square" lIns="0" tIns="0" rIns="0" bIns="0" rtlCol="0"/>
            <a:lstStyle/>
            <a:p>
              <a:pPr algn="just"/>
              <a:endParaRPr/>
            </a:p>
          </p:txBody>
        </p:sp>
        <p:sp>
          <p:nvSpPr>
            <p:cNvPr id="44" name="object 44"/>
            <p:cNvSpPr/>
            <p:nvPr/>
          </p:nvSpPr>
          <p:spPr>
            <a:xfrm>
              <a:off x="7904480" y="3312416"/>
              <a:ext cx="115824" cy="539496"/>
            </a:xfrm>
            <a:prstGeom prst="rect">
              <a:avLst/>
            </a:prstGeom>
            <a:blipFill>
              <a:blip r:embed="rId30" cstate="print"/>
              <a:stretch>
                <a:fillRect/>
              </a:stretch>
            </a:blipFill>
          </p:spPr>
          <p:txBody>
            <a:bodyPr wrap="square" lIns="0" tIns="0" rIns="0" bIns="0" rtlCol="0"/>
            <a:lstStyle/>
            <a:p>
              <a:pPr algn="just"/>
              <a:endParaRPr/>
            </a:p>
          </p:txBody>
        </p:sp>
        <p:sp>
          <p:nvSpPr>
            <p:cNvPr id="45" name="object 45"/>
            <p:cNvSpPr/>
            <p:nvPr/>
          </p:nvSpPr>
          <p:spPr>
            <a:xfrm>
              <a:off x="8177277" y="3312416"/>
              <a:ext cx="792479" cy="539496"/>
            </a:xfrm>
            <a:prstGeom prst="rect">
              <a:avLst/>
            </a:prstGeom>
            <a:blipFill>
              <a:blip r:embed="rId31" cstate="print"/>
              <a:stretch>
                <a:fillRect/>
              </a:stretch>
            </a:blipFill>
          </p:spPr>
          <p:txBody>
            <a:bodyPr wrap="square" lIns="0" tIns="0" rIns="0" bIns="0" rtlCol="0"/>
            <a:lstStyle/>
            <a:p>
              <a:pPr algn="just"/>
              <a:endParaRPr/>
            </a:p>
          </p:txBody>
        </p:sp>
        <p:sp>
          <p:nvSpPr>
            <p:cNvPr id="46" name="object 46"/>
            <p:cNvSpPr/>
            <p:nvPr/>
          </p:nvSpPr>
          <p:spPr>
            <a:xfrm>
              <a:off x="9027668" y="3312416"/>
              <a:ext cx="2186431" cy="539496"/>
            </a:xfrm>
            <a:prstGeom prst="rect">
              <a:avLst/>
            </a:prstGeom>
            <a:blipFill>
              <a:blip r:embed="rId32" cstate="print"/>
              <a:stretch>
                <a:fillRect/>
              </a:stretch>
            </a:blipFill>
          </p:spPr>
          <p:txBody>
            <a:bodyPr wrap="square" lIns="0" tIns="0" rIns="0" bIns="0" rtlCol="0"/>
            <a:lstStyle/>
            <a:p>
              <a:pPr algn="just"/>
              <a:endParaRPr/>
            </a:p>
          </p:txBody>
        </p:sp>
        <p:sp>
          <p:nvSpPr>
            <p:cNvPr id="47" name="object 47"/>
            <p:cNvSpPr/>
            <p:nvPr/>
          </p:nvSpPr>
          <p:spPr>
            <a:xfrm>
              <a:off x="11077830" y="3312416"/>
              <a:ext cx="118872" cy="539496"/>
            </a:xfrm>
            <a:prstGeom prst="rect">
              <a:avLst/>
            </a:prstGeom>
            <a:blipFill>
              <a:blip r:embed="rId33" cstate="print"/>
              <a:stretch>
                <a:fillRect/>
              </a:stretch>
            </a:blipFill>
          </p:spPr>
          <p:txBody>
            <a:bodyPr wrap="square" lIns="0" tIns="0" rIns="0" bIns="0" rtlCol="0"/>
            <a:lstStyle/>
            <a:p>
              <a:pPr algn="just"/>
              <a:endParaRPr/>
            </a:p>
          </p:txBody>
        </p:sp>
        <p:sp>
          <p:nvSpPr>
            <p:cNvPr id="48" name="object 48"/>
            <p:cNvSpPr/>
            <p:nvPr/>
          </p:nvSpPr>
          <p:spPr>
            <a:xfrm>
              <a:off x="251283" y="3693365"/>
              <a:ext cx="2353360" cy="539800"/>
            </a:xfrm>
            <a:prstGeom prst="rect">
              <a:avLst/>
            </a:prstGeom>
            <a:blipFill>
              <a:blip r:embed="rId34" cstate="print"/>
              <a:stretch>
                <a:fillRect/>
              </a:stretch>
            </a:blipFill>
          </p:spPr>
          <p:txBody>
            <a:bodyPr wrap="square" lIns="0" tIns="0" rIns="0" bIns="0" rtlCol="0"/>
            <a:lstStyle/>
            <a:p>
              <a:pPr algn="just"/>
              <a:endParaRPr/>
            </a:p>
          </p:txBody>
        </p:sp>
        <p:sp>
          <p:nvSpPr>
            <p:cNvPr id="49" name="object 49"/>
            <p:cNvSpPr/>
            <p:nvPr/>
          </p:nvSpPr>
          <p:spPr>
            <a:xfrm>
              <a:off x="2565019" y="3693365"/>
              <a:ext cx="1985899" cy="539800"/>
            </a:xfrm>
            <a:prstGeom prst="rect">
              <a:avLst/>
            </a:prstGeom>
            <a:blipFill>
              <a:blip r:embed="rId35" cstate="print"/>
              <a:stretch>
                <a:fillRect/>
              </a:stretch>
            </a:blipFill>
          </p:spPr>
          <p:txBody>
            <a:bodyPr wrap="square" lIns="0" tIns="0" rIns="0" bIns="0" rtlCol="0"/>
            <a:lstStyle/>
            <a:p>
              <a:pPr algn="just"/>
              <a:endParaRPr/>
            </a:p>
          </p:txBody>
        </p:sp>
        <p:sp>
          <p:nvSpPr>
            <p:cNvPr id="50" name="object 50"/>
            <p:cNvSpPr/>
            <p:nvPr/>
          </p:nvSpPr>
          <p:spPr>
            <a:xfrm>
              <a:off x="4506850" y="3693365"/>
              <a:ext cx="940917" cy="539800"/>
            </a:xfrm>
            <a:prstGeom prst="rect">
              <a:avLst/>
            </a:prstGeom>
            <a:blipFill>
              <a:blip r:embed="rId36" cstate="print"/>
              <a:stretch>
                <a:fillRect/>
              </a:stretch>
            </a:blipFill>
          </p:spPr>
          <p:txBody>
            <a:bodyPr wrap="square" lIns="0" tIns="0" rIns="0" bIns="0" rtlCol="0"/>
            <a:lstStyle/>
            <a:p>
              <a:pPr algn="just"/>
              <a:endParaRPr/>
            </a:p>
          </p:txBody>
        </p:sp>
        <p:sp>
          <p:nvSpPr>
            <p:cNvPr id="51" name="object 51"/>
            <p:cNvSpPr/>
            <p:nvPr/>
          </p:nvSpPr>
          <p:spPr>
            <a:xfrm>
              <a:off x="5401819" y="3693365"/>
              <a:ext cx="649604" cy="539800"/>
            </a:xfrm>
            <a:prstGeom prst="rect">
              <a:avLst/>
            </a:prstGeom>
            <a:blipFill>
              <a:blip r:embed="rId37" cstate="print"/>
              <a:stretch>
                <a:fillRect/>
              </a:stretch>
            </a:blipFill>
          </p:spPr>
          <p:txBody>
            <a:bodyPr wrap="square" lIns="0" tIns="0" rIns="0" bIns="0" rtlCol="0"/>
            <a:lstStyle/>
            <a:p>
              <a:pPr algn="just"/>
              <a:endParaRPr/>
            </a:p>
          </p:txBody>
        </p:sp>
        <p:sp>
          <p:nvSpPr>
            <p:cNvPr id="52" name="object 52"/>
            <p:cNvSpPr/>
            <p:nvPr/>
          </p:nvSpPr>
          <p:spPr>
            <a:xfrm>
              <a:off x="6009894" y="3693365"/>
              <a:ext cx="3856697" cy="539800"/>
            </a:xfrm>
            <a:prstGeom prst="rect">
              <a:avLst/>
            </a:prstGeom>
            <a:blipFill>
              <a:blip r:embed="rId38" cstate="print"/>
              <a:stretch>
                <a:fillRect/>
              </a:stretch>
            </a:blipFill>
          </p:spPr>
          <p:txBody>
            <a:bodyPr wrap="square" lIns="0" tIns="0" rIns="0" bIns="0" rtlCol="0"/>
            <a:lstStyle/>
            <a:p>
              <a:pPr algn="just"/>
              <a:endParaRPr/>
            </a:p>
          </p:txBody>
        </p:sp>
        <p:sp>
          <p:nvSpPr>
            <p:cNvPr id="53" name="object 53"/>
            <p:cNvSpPr/>
            <p:nvPr/>
          </p:nvSpPr>
          <p:spPr>
            <a:xfrm>
              <a:off x="9826626" y="3693365"/>
              <a:ext cx="1429766" cy="539800"/>
            </a:xfrm>
            <a:prstGeom prst="rect">
              <a:avLst/>
            </a:prstGeom>
            <a:blipFill>
              <a:blip r:embed="rId39" cstate="print"/>
              <a:stretch>
                <a:fillRect/>
              </a:stretch>
            </a:blipFill>
          </p:spPr>
          <p:txBody>
            <a:bodyPr wrap="square" lIns="0" tIns="0" rIns="0" bIns="0" rtlCol="0"/>
            <a:lstStyle/>
            <a:p>
              <a:pPr algn="just"/>
              <a:endParaRPr/>
            </a:p>
          </p:txBody>
        </p:sp>
        <p:sp>
          <p:nvSpPr>
            <p:cNvPr id="54" name="object 54"/>
            <p:cNvSpPr/>
            <p:nvPr/>
          </p:nvSpPr>
          <p:spPr>
            <a:xfrm>
              <a:off x="251283" y="4074111"/>
              <a:ext cx="1414957" cy="539800"/>
            </a:xfrm>
            <a:prstGeom prst="rect">
              <a:avLst/>
            </a:prstGeom>
            <a:blipFill>
              <a:blip r:embed="rId40" cstate="print"/>
              <a:stretch>
                <a:fillRect/>
              </a:stretch>
            </a:blipFill>
          </p:spPr>
          <p:txBody>
            <a:bodyPr wrap="square" lIns="0" tIns="0" rIns="0" bIns="0" rtlCol="0"/>
            <a:lstStyle/>
            <a:p>
              <a:pPr algn="just"/>
              <a:endParaRPr/>
            </a:p>
          </p:txBody>
        </p:sp>
        <p:sp>
          <p:nvSpPr>
            <p:cNvPr id="55" name="object 55"/>
            <p:cNvSpPr/>
            <p:nvPr/>
          </p:nvSpPr>
          <p:spPr>
            <a:xfrm>
              <a:off x="1545463" y="4074111"/>
              <a:ext cx="1659509" cy="539800"/>
            </a:xfrm>
            <a:prstGeom prst="rect">
              <a:avLst/>
            </a:prstGeom>
            <a:blipFill>
              <a:blip r:embed="rId41" cstate="print"/>
              <a:stretch>
                <a:fillRect/>
              </a:stretch>
            </a:blipFill>
          </p:spPr>
          <p:txBody>
            <a:bodyPr wrap="square" lIns="0" tIns="0" rIns="0" bIns="0" rtlCol="0"/>
            <a:lstStyle/>
            <a:p>
              <a:pPr algn="just"/>
              <a:endParaRPr/>
            </a:p>
          </p:txBody>
        </p:sp>
        <p:sp>
          <p:nvSpPr>
            <p:cNvPr id="56" name="object 56"/>
            <p:cNvSpPr/>
            <p:nvPr/>
          </p:nvSpPr>
          <p:spPr>
            <a:xfrm>
              <a:off x="3150489" y="4074111"/>
              <a:ext cx="2318461" cy="539800"/>
            </a:xfrm>
            <a:prstGeom prst="rect">
              <a:avLst/>
            </a:prstGeom>
            <a:blipFill>
              <a:blip r:embed="rId42" cstate="print"/>
              <a:stretch>
                <a:fillRect/>
              </a:stretch>
            </a:blipFill>
          </p:spPr>
          <p:txBody>
            <a:bodyPr wrap="square" lIns="0" tIns="0" rIns="0" bIns="0" rtlCol="0"/>
            <a:lstStyle/>
            <a:p>
              <a:pPr algn="just"/>
              <a:endParaRPr/>
            </a:p>
          </p:txBody>
        </p:sp>
        <p:sp>
          <p:nvSpPr>
            <p:cNvPr id="57" name="object 57"/>
            <p:cNvSpPr/>
            <p:nvPr/>
          </p:nvSpPr>
          <p:spPr>
            <a:xfrm>
              <a:off x="5417058" y="4074111"/>
              <a:ext cx="994524" cy="539800"/>
            </a:xfrm>
            <a:prstGeom prst="rect">
              <a:avLst/>
            </a:prstGeom>
            <a:blipFill>
              <a:blip r:embed="rId43" cstate="print"/>
              <a:stretch>
                <a:fillRect/>
              </a:stretch>
            </a:blipFill>
          </p:spPr>
          <p:txBody>
            <a:bodyPr wrap="square" lIns="0" tIns="0" rIns="0" bIns="0" rtlCol="0"/>
            <a:lstStyle/>
            <a:p>
              <a:pPr algn="just"/>
              <a:endParaRPr/>
            </a:p>
          </p:txBody>
        </p:sp>
        <p:sp>
          <p:nvSpPr>
            <p:cNvPr id="58" name="object 58"/>
            <p:cNvSpPr/>
            <p:nvPr/>
          </p:nvSpPr>
          <p:spPr>
            <a:xfrm>
              <a:off x="6371082" y="4074111"/>
              <a:ext cx="1820672" cy="539800"/>
            </a:xfrm>
            <a:prstGeom prst="rect">
              <a:avLst/>
            </a:prstGeom>
            <a:blipFill>
              <a:blip r:embed="rId44" cstate="print"/>
              <a:stretch>
                <a:fillRect/>
              </a:stretch>
            </a:blipFill>
          </p:spPr>
          <p:txBody>
            <a:bodyPr wrap="square" lIns="0" tIns="0" rIns="0" bIns="0" rtlCol="0"/>
            <a:lstStyle/>
            <a:p>
              <a:pPr algn="just"/>
              <a:endParaRPr/>
            </a:p>
          </p:txBody>
        </p:sp>
        <p:sp>
          <p:nvSpPr>
            <p:cNvPr id="59" name="object 59"/>
            <p:cNvSpPr/>
            <p:nvPr/>
          </p:nvSpPr>
          <p:spPr>
            <a:xfrm>
              <a:off x="8091932" y="4074111"/>
              <a:ext cx="438912" cy="539800"/>
            </a:xfrm>
            <a:prstGeom prst="rect">
              <a:avLst/>
            </a:prstGeom>
            <a:blipFill>
              <a:blip r:embed="rId45" cstate="print"/>
              <a:stretch>
                <a:fillRect/>
              </a:stretch>
            </a:blipFill>
          </p:spPr>
          <p:txBody>
            <a:bodyPr wrap="square" lIns="0" tIns="0" rIns="0" bIns="0" rtlCol="0"/>
            <a:lstStyle/>
            <a:p>
              <a:pPr algn="just"/>
              <a:endParaRPr/>
            </a:p>
          </p:txBody>
        </p:sp>
        <p:sp>
          <p:nvSpPr>
            <p:cNvPr id="60" name="object 60"/>
            <p:cNvSpPr/>
            <p:nvPr/>
          </p:nvSpPr>
          <p:spPr>
            <a:xfrm>
              <a:off x="8468360" y="4074111"/>
              <a:ext cx="987551" cy="539800"/>
            </a:xfrm>
            <a:prstGeom prst="rect">
              <a:avLst/>
            </a:prstGeom>
            <a:blipFill>
              <a:blip r:embed="rId46" cstate="print"/>
              <a:stretch>
                <a:fillRect/>
              </a:stretch>
            </a:blipFill>
          </p:spPr>
          <p:txBody>
            <a:bodyPr wrap="square" lIns="0" tIns="0" rIns="0" bIns="0" rtlCol="0"/>
            <a:lstStyle/>
            <a:p>
              <a:pPr algn="just"/>
              <a:endParaRPr/>
            </a:p>
          </p:txBody>
        </p:sp>
        <p:sp>
          <p:nvSpPr>
            <p:cNvPr id="61" name="object 61"/>
            <p:cNvSpPr/>
            <p:nvPr/>
          </p:nvSpPr>
          <p:spPr>
            <a:xfrm>
              <a:off x="9416289" y="4074111"/>
              <a:ext cx="1864359" cy="539800"/>
            </a:xfrm>
            <a:prstGeom prst="rect">
              <a:avLst/>
            </a:prstGeom>
            <a:blipFill>
              <a:blip r:embed="rId47" cstate="print"/>
              <a:stretch>
                <a:fillRect/>
              </a:stretch>
            </a:blipFill>
          </p:spPr>
          <p:txBody>
            <a:bodyPr wrap="square" lIns="0" tIns="0" rIns="0" bIns="0" rtlCol="0"/>
            <a:lstStyle/>
            <a:p>
              <a:pPr algn="just"/>
              <a:endParaRPr/>
            </a:p>
          </p:txBody>
        </p:sp>
        <p:sp>
          <p:nvSpPr>
            <p:cNvPr id="62" name="object 62"/>
            <p:cNvSpPr/>
            <p:nvPr/>
          </p:nvSpPr>
          <p:spPr>
            <a:xfrm>
              <a:off x="251283" y="4455669"/>
              <a:ext cx="1671193" cy="539495"/>
            </a:xfrm>
            <a:prstGeom prst="rect">
              <a:avLst/>
            </a:prstGeom>
            <a:blipFill>
              <a:blip r:embed="rId48" cstate="print"/>
              <a:stretch>
                <a:fillRect/>
              </a:stretch>
            </a:blipFill>
          </p:spPr>
          <p:txBody>
            <a:bodyPr wrap="square" lIns="0" tIns="0" rIns="0" bIns="0" rtlCol="0"/>
            <a:lstStyle/>
            <a:p>
              <a:pPr algn="just"/>
              <a:endParaRPr/>
            </a:p>
          </p:txBody>
        </p:sp>
        <p:sp>
          <p:nvSpPr>
            <p:cNvPr id="63" name="object 63"/>
            <p:cNvSpPr/>
            <p:nvPr/>
          </p:nvSpPr>
          <p:spPr>
            <a:xfrm>
              <a:off x="1944751" y="4455669"/>
              <a:ext cx="980935" cy="539495"/>
            </a:xfrm>
            <a:prstGeom prst="rect">
              <a:avLst/>
            </a:prstGeom>
            <a:blipFill>
              <a:blip r:embed="rId49" cstate="print"/>
              <a:stretch>
                <a:fillRect/>
              </a:stretch>
            </a:blipFill>
          </p:spPr>
          <p:txBody>
            <a:bodyPr wrap="square" lIns="0" tIns="0" rIns="0" bIns="0" rtlCol="0"/>
            <a:lstStyle/>
            <a:p>
              <a:pPr algn="just"/>
              <a:endParaRPr/>
            </a:p>
          </p:txBody>
        </p:sp>
        <p:sp>
          <p:nvSpPr>
            <p:cNvPr id="64" name="object 64"/>
            <p:cNvSpPr/>
            <p:nvPr/>
          </p:nvSpPr>
          <p:spPr>
            <a:xfrm>
              <a:off x="2803018" y="4455669"/>
              <a:ext cx="115824" cy="539495"/>
            </a:xfrm>
            <a:prstGeom prst="rect">
              <a:avLst/>
            </a:prstGeom>
            <a:blipFill>
              <a:blip r:embed="rId30" cstate="print"/>
              <a:stretch>
                <a:fillRect/>
              </a:stretch>
            </a:blipFill>
          </p:spPr>
          <p:txBody>
            <a:bodyPr wrap="square" lIns="0" tIns="0" rIns="0" bIns="0" rtlCol="0"/>
            <a:lstStyle/>
            <a:p>
              <a:pPr algn="just"/>
              <a:endParaRPr/>
            </a:p>
          </p:txBody>
        </p:sp>
        <p:sp>
          <p:nvSpPr>
            <p:cNvPr id="65" name="object 65"/>
            <p:cNvSpPr/>
            <p:nvPr/>
          </p:nvSpPr>
          <p:spPr>
            <a:xfrm>
              <a:off x="3022474" y="4455669"/>
              <a:ext cx="970788" cy="539495"/>
            </a:xfrm>
            <a:prstGeom prst="rect">
              <a:avLst/>
            </a:prstGeom>
            <a:blipFill>
              <a:blip r:embed="rId50" cstate="print"/>
              <a:stretch>
                <a:fillRect/>
              </a:stretch>
            </a:blipFill>
          </p:spPr>
          <p:txBody>
            <a:bodyPr wrap="square" lIns="0" tIns="0" rIns="0" bIns="0" rtlCol="0"/>
            <a:lstStyle/>
            <a:p>
              <a:pPr algn="just"/>
              <a:endParaRPr/>
            </a:p>
          </p:txBody>
        </p:sp>
        <p:sp>
          <p:nvSpPr>
            <p:cNvPr id="66" name="object 66"/>
            <p:cNvSpPr/>
            <p:nvPr/>
          </p:nvSpPr>
          <p:spPr>
            <a:xfrm>
              <a:off x="4016121" y="4455669"/>
              <a:ext cx="1534160" cy="539495"/>
            </a:xfrm>
            <a:prstGeom prst="rect">
              <a:avLst/>
            </a:prstGeom>
            <a:blipFill>
              <a:blip r:embed="rId51" cstate="print"/>
              <a:stretch>
                <a:fillRect/>
              </a:stretch>
            </a:blipFill>
          </p:spPr>
          <p:txBody>
            <a:bodyPr wrap="square" lIns="0" tIns="0" rIns="0" bIns="0" rtlCol="0"/>
            <a:lstStyle/>
            <a:p>
              <a:pPr algn="just"/>
              <a:endParaRPr/>
            </a:p>
          </p:txBody>
        </p:sp>
        <p:sp>
          <p:nvSpPr>
            <p:cNvPr id="67" name="object 67"/>
            <p:cNvSpPr/>
            <p:nvPr/>
          </p:nvSpPr>
          <p:spPr>
            <a:xfrm>
              <a:off x="5593843" y="4455669"/>
              <a:ext cx="766267" cy="539495"/>
            </a:xfrm>
            <a:prstGeom prst="rect">
              <a:avLst/>
            </a:prstGeom>
            <a:blipFill>
              <a:blip r:embed="rId52" cstate="print"/>
              <a:stretch>
                <a:fillRect/>
              </a:stretch>
            </a:blipFill>
          </p:spPr>
          <p:txBody>
            <a:bodyPr wrap="square" lIns="0" tIns="0" rIns="0" bIns="0" rtlCol="0"/>
            <a:lstStyle/>
            <a:p>
              <a:pPr algn="just"/>
              <a:endParaRPr/>
            </a:p>
          </p:txBody>
        </p:sp>
        <p:sp>
          <p:nvSpPr>
            <p:cNvPr id="68" name="object 68"/>
            <p:cNvSpPr/>
            <p:nvPr/>
          </p:nvSpPr>
          <p:spPr>
            <a:xfrm>
              <a:off x="6393942" y="4455669"/>
              <a:ext cx="1817116" cy="539495"/>
            </a:xfrm>
            <a:prstGeom prst="rect">
              <a:avLst/>
            </a:prstGeom>
            <a:blipFill>
              <a:blip r:embed="rId53" cstate="print"/>
              <a:stretch>
                <a:fillRect/>
              </a:stretch>
            </a:blipFill>
          </p:spPr>
          <p:txBody>
            <a:bodyPr wrap="square" lIns="0" tIns="0" rIns="0" bIns="0" rtlCol="0"/>
            <a:lstStyle/>
            <a:p>
              <a:pPr algn="just"/>
              <a:endParaRPr/>
            </a:p>
          </p:txBody>
        </p:sp>
        <p:sp>
          <p:nvSpPr>
            <p:cNvPr id="69" name="object 69"/>
            <p:cNvSpPr/>
            <p:nvPr/>
          </p:nvSpPr>
          <p:spPr>
            <a:xfrm>
              <a:off x="8242808" y="4455669"/>
              <a:ext cx="1641094" cy="539495"/>
            </a:xfrm>
            <a:prstGeom prst="rect">
              <a:avLst/>
            </a:prstGeom>
            <a:blipFill>
              <a:blip r:embed="rId54" cstate="print"/>
              <a:stretch>
                <a:fillRect/>
              </a:stretch>
            </a:blipFill>
          </p:spPr>
          <p:txBody>
            <a:bodyPr wrap="square" lIns="0" tIns="0" rIns="0" bIns="0" rtlCol="0"/>
            <a:lstStyle/>
            <a:p>
              <a:pPr algn="just"/>
              <a:endParaRPr/>
            </a:p>
          </p:txBody>
        </p:sp>
        <p:sp>
          <p:nvSpPr>
            <p:cNvPr id="70" name="object 70"/>
            <p:cNvSpPr/>
            <p:nvPr/>
          </p:nvSpPr>
          <p:spPr>
            <a:xfrm>
              <a:off x="9840342" y="4455669"/>
              <a:ext cx="1426591" cy="539495"/>
            </a:xfrm>
            <a:prstGeom prst="rect">
              <a:avLst/>
            </a:prstGeom>
            <a:blipFill>
              <a:blip r:embed="rId55" cstate="print"/>
              <a:stretch>
                <a:fillRect/>
              </a:stretch>
            </a:blipFill>
          </p:spPr>
          <p:txBody>
            <a:bodyPr wrap="square" lIns="0" tIns="0" rIns="0" bIns="0" rtlCol="0"/>
            <a:lstStyle/>
            <a:p>
              <a:pPr algn="just"/>
              <a:endParaRPr/>
            </a:p>
          </p:txBody>
        </p:sp>
        <p:sp>
          <p:nvSpPr>
            <p:cNvPr id="71" name="object 71"/>
            <p:cNvSpPr/>
            <p:nvPr/>
          </p:nvSpPr>
          <p:spPr>
            <a:xfrm>
              <a:off x="251283" y="4836619"/>
              <a:ext cx="3084753" cy="539800"/>
            </a:xfrm>
            <a:prstGeom prst="rect">
              <a:avLst/>
            </a:prstGeom>
            <a:blipFill>
              <a:blip r:embed="rId56" cstate="print"/>
              <a:stretch>
                <a:fillRect/>
              </a:stretch>
            </a:blipFill>
          </p:spPr>
          <p:txBody>
            <a:bodyPr wrap="square" lIns="0" tIns="0" rIns="0" bIns="0" rtlCol="0"/>
            <a:lstStyle/>
            <a:p>
              <a:pPr algn="just"/>
              <a:endParaRPr/>
            </a:p>
          </p:txBody>
        </p:sp>
        <p:sp>
          <p:nvSpPr>
            <p:cNvPr id="72" name="object 72"/>
            <p:cNvSpPr/>
            <p:nvPr/>
          </p:nvSpPr>
          <p:spPr>
            <a:xfrm>
              <a:off x="3354706" y="4836619"/>
              <a:ext cx="7908417" cy="539800"/>
            </a:xfrm>
            <a:prstGeom prst="rect">
              <a:avLst/>
            </a:prstGeom>
            <a:blipFill>
              <a:blip r:embed="rId57" cstate="print"/>
              <a:stretch>
                <a:fillRect/>
              </a:stretch>
            </a:blipFill>
          </p:spPr>
          <p:txBody>
            <a:bodyPr wrap="square" lIns="0" tIns="0" rIns="0" bIns="0" rtlCol="0"/>
            <a:lstStyle/>
            <a:p>
              <a:pPr algn="just"/>
              <a:endParaRPr/>
            </a:p>
          </p:txBody>
        </p:sp>
        <p:sp>
          <p:nvSpPr>
            <p:cNvPr id="73" name="object 73"/>
            <p:cNvSpPr/>
            <p:nvPr/>
          </p:nvSpPr>
          <p:spPr>
            <a:xfrm>
              <a:off x="251283" y="5217365"/>
              <a:ext cx="1642745" cy="539800"/>
            </a:xfrm>
            <a:prstGeom prst="rect">
              <a:avLst/>
            </a:prstGeom>
            <a:blipFill>
              <a:blip r:embed="rId58" cstate="print"/>
              <a:stretch>
                <a:fillRect/>
              </a:stretch>
            </a:blipFill>
          </p:spPr>
          <p:txBody>
            <a:bodyPr wrap="square" lIns="0" tIns="0" rIns="0" bIns="0" rtlCol="0"/>
            <a:lstStyle/>
            <a:p>
              <a:pPr algn="just"/>
              <a:endParaRPr/>
            </a:p>
          </p:txBody>
        </p:sp>
        <p:sp>
          <p:nvSpPr>
            <p:cNvPr id="74" name="object 74"/>
            <p:cNvSpPr/>
            <p:nvPr/>
          </p:nvSpPr>
          <p:spPr>
            <a:xfrm>
              <a:off x="1771016" y="5217365"/>
              <a:ext cx="792480" cy="539800"/>
            </a:xfrm>
            <a:prstGeom prst="rect">
              <a:avLst/>
            </a:prstGeom>
            <a:blipFill>
              <a:blip r:embed="rId59" cstate="print"/>
              <a:stretch>
                <a:fillRect/>
              </a:stretch>
            </a:blipFill>
          </p:spPr>
          <p:txBody>
            <a:bodyPr wrap="square" lIns="0" tIns="0" rIns="0" bIns="0" rtlCol="0"/>
            <a:lstStyle/>
            <a:p>
              <a:pPr algn="just"/>
              <a:endParaRPr/>
            </a:p>
          </p:txBody>
        </p:sp>
        <p:sp>
          <p:nvSpPr>
            <p:cNvPr id="75" name="object 75"/>
            <p:cNvSpPr/>
            <p:nvPr/>
          </p:nvSpPr>
          <p:spPr>
            <a:xfrm>
              <a:off x="2487296" y="5217365"/>
              <a:ext cx="256032" cy="539800"/>
            </a:xfrm>
            <a:prstGeom prst="rect">
              <a:avLst/>
            </a:prstGeom>
            <a:blipFill>
              <a:blip r:embed="rId60" cstate="print"/>
              <a:stretch>
                <a:fillRect/>
              </a:stretch>
            </a:blipFill>
          </p:spPr>
          <p:txBody>
            <a:bodyPr wrap="square" lIns="0" tIns="0" rIns="0" bIns="0" rtlCol="0"/>
            <a:lstStyle/>
            <a:p>
              <a:pPr algn="just"/>
              <a:endParaRPr/>
            </a:p>
          </p:txBody>
        </p:sp>
        <p:sp>
          <p:nvSpPr>
            <p:cNvPr id="76" name="object 76"/>
            <p:cNvSpPr/>
            <p:nvPr/>
          </p:nvSpPr>
          <p:spPr>
            <a:xfrm>
              <a:off x="2691512" y="5217365"/>
              <a:ext cx="701421" cy="539800"/>
            </a:xfrm>
            <a:prstGeom prst="rect">
              <a:avLst/>
            </a:prstGeom>
            <a:blipFill>
              <a:blip r:embed="rId61" cstate="print"/>
              <a:stretch>
                <a:fillRect/>
              </a:stretch>
            </a:blipFill>
          </p:spPr>
          <p:txBody>
            <a:bodyPr wrap="square" lIns="0" tIns="0" rIns="0" bIns="0" rtlCol="0"/>
            <a:lstStyle/>
            <a:p>
              <a:pPr algn="just"/>
              <a:endParaRPr/>
            </a:p>
          </p:txBody>
        </p:sp>
        <p:sp>
          <p:nvSpPr>
            <p:cNvPr id="77" name="object 77"/>
            <p:cNvSpPr/>
            <p:nvPr/>
          </p:nvSpPr>
          <p:spPr>
            <a:xfrm>
              <a:off x="3336418" y="5217365"/>
              <a:ext cx="1376679" cy="539800"/>
            </a:xfrm>
            <a:prstGeom prst="rect">
              <a:avLst/>
            </a:prstGeom>
            <a:blipFill>
              <a:blip r:embed="rId62" cstate="print"/>
              <a:stretch>
                <a:fillRect/>
              </a:stretch>
            </a:blipFill>
          </p:spPr>
          <p:txBody>
            <a:bodyPr wrap="square" lIns="0" tIns="0" rIns="0" bIns="0" rtlCol="0"/>
            <a:lstStyle/>
            <a:p>
              <a:pPr algn="just"/>
              <a:endParaRPr/>
            </a:p>
          </p:txBody>
        </p:sp>
        <p:sp>
          <p:nvSpPr>
            <p:cNvPr id="78" name="object 78"/>
            <p:cNvSpPr/>
            <p:nvPr/>
          </p:nvSpPr>
          <p:spPr>
            <a:xfrm>
              <a:off x="4653153" y="5217365"/>
              <a:ext cx="737615" cy="539800"/>
            </a:xfrm>
            <a:prstGeom prst="rect">
              <a:avLst/>
            </a:prstGeom>
            <a:blipFill>
              <a:blip r:embed="rId63" cstate="print"/>
              <a:stretch>
                <a:fillRect/>
              </a:stretch>
            </a:blipFill>
          </p:spPr>
          <p:txBody>
            <a:bodyPr wrap="square" lIns="0" tIns="0" rIns="0" bIns="0" rtlCol="0"/>
            <a:lstStyle/>
            <a:p>
              <a:pPr algn="just"/>
              <a:endParaRPr/>
            </a:p>
          </p:txBody>
        </p:sp>
        <p:sp>
          <p:nvSpPr>
            <p:cNvPr id="79" name="object 79"/>
            <p:cNvSpPr/>
            <p:nvPr/>
          </p:nvSpPr>
          <p:spPr>
            <a:xfrm>
              <a:off x="5325619" y="5217365"/>
              <a:ext cx="1981200" cy="539800"/>
            </a:xfrm>
            <a:prstGeom prst="rect">
              <a:avLst/>
            </a:prstGeom>
            <a:blipFill>
              <a:blip r:embed="rId64" cstate="print"/>
              <a:stretch>
                <a:fillRect/>
              </a:stretch>
            </a:blipFill>
          </p:spPr>
          <p:txBody>
            <a:bodyPr wrap="square" lIns="0" tIns="0" rIns="0" bIns="0" rtlCol="0"/>
            <a:lstStyle/>
            <a:p>
              <a:pPr algn="just"/>
              <a:endParaRPr/>
            </a:p>
          </p:txBody>
        </p:sp>
        <p:sp>
          <p:nvSpPr>
            <p:cNvPr id="80" name="object 80"/>
            <p:cNvSpPr/>
            <p:nvPr/>
          </p:nvSpPr>
          <p:spPr>
            <a:xfrm>
              <a:off x="7230618" y="5217365"/>
              <a:ext cx="2162429" cy="539800"/>
            </a:xfrm>
            <a:prstGeom prst="rect">
              <a:avLst/>
            </a:prstGeom>
            <a:blipFill>
              <a:blip r:embed="rId65" cstate="print"/>
              <a:stretch>
                <a:fillRect/>
              </a:stretch>
            </a:blipFill>
          </p:spPr>
          <p:txBody>
            <a:bodyPr wrap="square" lIns="0" tIns="0" rIns="0" bIns="0" rtlCol="0"/>
            <a:lstStyle/>
            <a:p>
              <a:pPr algn="just"/>
              <a:endParaRPr/>
            </a:p>
          </p:txBody>
        </p:sp>
        <p:sp>
          <p:nvSpPr>
            <p:cNvPr id="81" name="object 81"/>
            <p:cNvSpPr/>
            <p:nvPr/>
          </p:nvSpPr>
          <p:spPr>
            <a:xfrm>
              <a:off x="9279129" y="5217365"/>
              <a:ext cx="161544" cy="539800"/>
            </a:xfrm>
            <a:prstGeom prst="rect">
              <a:avLst/>
            </a:prstGeom>
            <a:blipFill>
              <a:blip r:embed="rId66" cstate="print"/>
              <a:stretch>
                <a:fillRect/>
              </a:stretch>
            </a:blipFill>
          </p:spPr>
          <p:txBody>
            <a:bodyPr wrap="square" lIns="0" tIns="0" rIns="0" bIns="0" rtlCol="0"/>
            <a:lstStyle/>
            <a:p>
              <a:pPr algn="just"/>
              <a:endParaRPr/>
            </a:p>
          </p:txBody>
        </p:sp>
      </p:grpSp>
      <p:sp>
        <p:nvSpPr>
          <p:cNvPr id="83" name="Metin kutusu 82"/>
          <p:cNvSpPr txBox="1"/>
          <p:nvPr/>
        </p:nvSpPr>
        <p:spPr>
          <a:xfrm>
            <a:off x="4104995" y="572682"/>
            <a:ext cx="3755770" cy="861774"/>
          </a:xfrm>
          <a:prstGeom prst="rect">
            <a:avLst/>
          </a:prstGeom>
          <a:noFill/>
        </p:spPr>
        <p:txBody>
          <a:bodyPr wrap="square" rtlCol="0">
            <a:spAutoFit/>
          </a:bodyPr>
          <a:lstStyle/>
          <a:p>
            <a:r>
              <a:rPr lang="tr-TR" sz="3200" b="1" dirty="0">
                <a:solidFill>
                  <a:srgbClr val="C00000"/>
                </a:solidFill>
                <a:latin typeface="Times New Roman" panose="02020603050405020304" pitchFamily="18" charset="0"/>
                <a:cs typeface="Times New Roman" panose="02020603050405020304" pitchFamily="18" charset="0"/>
              </a:rPr>
              <a:t>LİSE ÖDÜLLER</a:t>
            </a:r>
          </a:p>
          <a:p>
            <a:endParaRPr lang="tr-T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914400" y="1447800"/>
            <a:ext cx="10363200" cy="2462213"/>
          </a:xfrm>
          <a:prstGeom prst="rect">
            <a:avLst/>
          </a:prstGeom>
          <a:noFill/>
        </p:spPr>
        <p:txBody>
          <a:bodyPr wrap="square" rtlCol="0">
            <a:spAutoFit/>
          </a:bodyPr>
          <a:lstStyle/>
          <a:p>
            <a:pPr algn="ctr"/>
            <a:r>
              <a:rPr lang="tr-TR" sz="3200" b="1" dirty="0">
                <a:solidFill>
                  <a:srgbClr val="C00000"/>
                </a:solidFill>
                <a:latin typeface="Times New Roman" panose="02020603050405020304" pitchFamily="18" charset="0"/>
                <a:cs typeface="Times New Roman" panose="02020603050405020304" pitchFamily="18" charset="0"/>
              </a:rPr>
              <a:t>2204 C LİSE KUTUP ARAŞTIRMA PROJELERİ YARIŞMALARI ÖDÜL</a:t>
            </a:r>
          </a:p>
          <a:p>
            <a:endParaRPr lang="tr-TR" dirty="0"/>
          </a:p>
          <a:p>
            <a:pPr algn="just"/>
            <a:r>
              <a:rPr lang="tr-TR" sz="2400" dirty="0">
                <a:latin typeface="Times New Roman" panose="02020603050405020304" pitchFamily="18" charset="0"/>
                <a:cs typeface="Times New Roman" panose="02020603050405020304" pitchFamily="18" charset="0"/>
              </a:rPr>
              <a:t>Her ana alanda Birincilik ödülü alan proje sahipleri, Antarktika’da yapılan güncel çalışmaları yakından takip etmeleri için TÜBİTAK Kutup Araştırmaları Enstitüsü’nde (TÜBİTAK KARE) konuk edilecektir.</a:t>
            </a:r>
          </a:p>
        </p:txBody>
      </p:sp>
    </p:spTree>
    <p:extLst>
      <p:ext uri="{BB962C8B-B14F-4D97-AF65-F5344CB8AC3E}">
        <p14:creationId xmlns:p14="http://schemas.microsoft.com/office/powerpoint/2010/main" val="42874318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up 47"/>
          <p:cNvGrpSpPr/>
          <p:nvPr/>
        </p:nvGrpSpPr>
        <p:grpSpPr>
          <a:xfrm>
            <a:off x="686797" y="1567483"/>
            <a:ext cx="11051844" cy="2823108"/>
            <a:chOff x="816559" y="942695"/>
            <a:chExt cx="11051844" cy="2823108"/>
          </a:xfrm>
        </p:grpSpPr>
        <p:sp>
          <p:nvSpPr>
            <p:cNvPr id="3" name="object 3"/>
            <p:cNvSpPr/>
            <p:nvPr/>
          </p:nvSpPr>
          <p:spPr>
            <a:xfrm>
              <a:off x="816559" y="1025982"/>
              <a:ext cx="1673352" cy="60533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677667" y="1025982"/>
              <a:ext cx="1451483" cy="605332"/>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323841" y="1025982"/>
              <a:ext cx="1940306" cy="605332"/>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528436" y="942695"/>
              <a:ext cx="1141856" cy="605332"/>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7812658" y="1025982"/>
              <a:ext cx="1324102" cy="605332"/>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9311005" y="1025982"/>
              <a:ext cx="1363472" cy="605332"/>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0878057" y="1025982"/>
              <a:ext cx="989380" cy="605332"/>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816559" y="1453261"/>
              <a:ext cx="1624965" cy="605027"/>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2577083" y="1453261"/>
              <a:ext cx="1416939" cy="605027"/>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4125721" y="1453261"/>
              <a:ext cx="454913" cy="605027"/>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4689602" y="1453261"/>
              <a:ext cx="1904746" cy="605027"/>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6680327" y="1453261"/>
              <a:ext cx="1232725" cy="605027"/>
            </a:xfrm>
            <a:prstGeom prst="rect">
              <a:avLst/>
            </a:prstGeom>
            <a:blipFill>
              <a:blip r:embed="rId13" cstate="print"/>
              <a:stretch>
                <a:fillRect/>
              </a:stretch>
            </a:blipFill>
          </p:spPr>
          <p:txBody>
            <a:bodyPr wrap="square" lIns="0" tIns="0" rIns="0" bIns="0" rtlCol="0"/>
            <a:lstStyle/>
            <a:p>
              <a:endParaRPr/>
            </a:p>
          </p:txBody>
        </p:sp>
        <p:sp>
          <p:nvSpPr>
            <p:cNvPr id="15" name="object 15"/>
            <p:cNvSpPr/>
            <p:nvPr/>
          </p:nvSpPr>
          <p:spPr>
            <a:xfrm>
              <a:off x="8036941" y="1453261"/>
              <a:ext cx="921372" cy="605027"/>
            </a:xfrm>
            <a:prstGeom prst="rect">
              <a:avLst/>
            </a:prstGeom>
            <a:blipFill>
              <a:blip r:embed="rId14" cstate="print"/>
              <a:stretch>
                <a:fillRect/>
              </a:stretch>
            </a:blipFill>
          </p:spPr>
          <p:txBody>
            <a:bodyPr wrap="square" lIns="0" tIns="0" rIns="0" bIns="0" rtlCol="0"/>
            <a:lstStyle/>
            <a:p>
              <a:endParaRPr/>
            </a:p>
          </p:txBody>
        </p:sp>
        <p:sp>
          <p:nvSpPr>
            <p:cNvPr id="16" name="object 16"/>
            <p:cNvSpPr/>
            <p:nvPr/>
          </p:nvSpPr>
          <p:spPr>
            <a:xfrm>
              <a:off x="8843136" y="1453261"/>
              <a:ext cx="134111" cy="605027"/>
            </a:xfrm>
            <a:prstGeom prst="rect">
              <a:avLst/>
            </a:prstGeom>
            <a:blipFill>
              <a:blip r:embed="rId15" cstate="print"/>
              <a:stretch>
                <a:fillRect/>
              </a:stretch>
            </a:blipFill>
          </p:spPr>
          <p:txBody>
            <a:bodyPr wrap="square" lIns="0" tIns="0" rIns="0" bIns="0" rtlCol="0"/>
            <a:lstStyle/>
            <a:p>
              <a:endParaRPr/>
            </a:p>
          </p:txBody>
        </p:sp>
        <p:sp>
          <p:nvSpPr>
            <p:cNvPr id="17" name="object 17"/>
            <p:cNvSpPr/>
            <p:nvPr/>
          </p:nvSpPr>
          <p:spPr>
            <a:xfrm>
              <a:off x="9170796" y="1453261"/>
              <a:ext cx="991209" cy="605027"/>
            </a:xfrm>
            <a:prstGeom prst="rect">
              <a:avLst/>
            </a:prstGeom>
            <a:blipFill>
              <a:blip r:embed="rId16" cstate="print"/>
              <a:stretch>
                <a:fillRect/>
              </a:stretch>
            </a:blipFill>
          </p:spPr>
          <p:txBody>
            <a:bodyPr wrap="square" lIns="0" tIns="0" rIns="0" bIns="0" rtlCol="0"/>
            <a:lstStyle/>
            <a:p>
              <a:endParaRPr/>
            </a:p>
          </p:txBody>
        </p:sp>
        <p:sp>
          <p:nvSpPr>
            <p:cNvPr id="18" name="object 18"/>
            <p:cNvSpPr/>
            <p:nvPr/>
          </p:nvSpPr>
          <p:spPr>
            <a:xfrm>
              <a:off x="10257790" y="1453261"/>
              <a:ext cx="1576070" cy="605027"/>
            </a:xfrm>
            <a:prstGeom prst="rect">
              <a:avLst/>
            </a:prstGeom>
            <a:blipFill>
              <a:blip r:embed="rId17" cstate="print"/>
              <a:stretch>
                <a:fillRect/>
              </a:stretch>
            </a:blipFill>
          </p:spPr>
          <p:txBody>
            <a:bodyPr wrap="square" lIns="0" tIns="0" rIns="0" bIns="0" rtlCol="0"/>
            <a:lstStyle/>
            <a:p>
              <a:endParaRPr/>
            </a:p>
          </p:txBody>
        </p:sp>
        <p:sp>
          <p:nvSpPr>
            <p:cNvPr id="19" name="object 19"/>
            <p:cNvSpPr/>
            <p:nvPr/>
          </p:nvSpPr>
          <p:spPr>
            <a:xfrm>
              <a:off x="816559" y="1880057"/>
              <a:ext cx="1723644" cy="605332"/>
            </a:xfrm>
            <a:prstGeom prst="rect">
              <a:avLst/>
            </a:prstGeom>
            <a:blipFill>
              <a:blip r:embed="rId18" cstate="print"/>
              <a:stretch>
                <a:fillRect/>
              </a:stretch>
            </a:blipFill>
          </p:spPr>
          <p:txBody>
            <a:bodyPr wrap="square" lIns="0" tIns="0" rIns="0" bIns="0" rtlCol="0"/>
            <a:lstStyle/>
            <a:p>
              <a:endParaRPr/>
            </a:p>
          </p:txBody>
        </p:sp>
        <p:sp>
          <p:nvSpPr>
            <p:cNvPr id="20" name="object 20"/>
            <p:cNvSpPr/>
            <p:nvPr/>
          </p:nvSpPr>
          <p:spPr>
            <a:xfrm>
              <a:off x="2496311" y="1880057"/>
              <a:ext cx="2337308" cy="605332"/>
            </a:xfrm>
            <a:prstGeom prst="rect">
              <a:avLst/>
            </a:prstGeom>
            <a:blipFill>
              <a:blip r:embed="rId19" cstate="print"/>
              <a:stretch>
                <a:fillRect/>
              </a:stretch>
            </a:blipFill>
          </p:spPr>
          <p:txBody>
            <a:bodyPr wrap="square" lIns="0" tIns="0" rIns="0" bIns="0" rtlCol="0"/>
            <a:lstStyle/>
            <a:p>
              <a:endParaRPr/>
            </a:p>
          </p:txBody>
        </p:sp>
        <p:sp>
          <p:nvSpPr>
            <p:cNvPr id="21" name="object 21"/>
            <p:cNvSpPr/>
            <p:nvPr/>
          </p:nvSpPr>
          <p:spPr>
            <a:xfrm>
              <a:off x="4788661" y="1880057"/>
              <a:ext cx="1701418" cy="605332"/>
            </a:xfrm>
            <a:prstGeom prst="rect">
              <a:avLst/>
            </a:prstGeom>
            <a:blipFill>
              <a:blip r:embed="rId20" cstate="print"/>
              <a:stretch>
                <a:fillRect/>
              </a:stretch>
            </a:blipFill>
          </p:spPr>
          <p:txBody>
            <a:bodyPr wrap="square" lIns="0" tIns="0" rIns="0" bIns="0" rtlCol="0"/>
            <a:lstStyle/>
            <a:p>
              <a:endParaRPr/>
            </a:p>
          </p:txBody>
        </p:sp>
        <p:sp>
          <p:nvSpPr>
            <p:cNvPr id="22" name="object 22"/>
            <p:cNvSpPr/>
            <p:nvPr/>
          </p:nvSpPr>
          <p:spPr>
            <a:xfrm>
              <a:off x="6370954" y="1880057"/>
              <a:ext cx="131063" cy="605332"/>
            </a:xfrm>
            <a:prstGeom prst="rect">
              <a:avLst/>
            </a:prstGeom>
            <a:blipFill>
              <a:blip r:embed="rId21" cstate="print"/>
              <a:stretch>
                <a:fillRect/>
              </a:stretch>
            </a:blipFill>
          </p:spPr>
          <p:txBody>
            <a:bodyPr wrap="square" lIns="0" tIns="0" rIns="0" bIns="0" rtlCol="0"/>
            <a:lstStyle/>
            <a:p>
              <a:endParaRPr/>
            </a:p>
          </p:txBody>
        </p:sp>
        <p:sp>
          <p:nvSpPr>
            <p:cNvPr id="23" name="object 23"/>
            <p:cNvSpPr/>
            <p:nvPr/>
          </p:nvSpPr>
          <p:spPr>
            <a:xfrm>
              <a:off x="6550786" y="1880057"/>
              <a:ext cx="2903855" cy="605332"/>
            </a:xfrm>
            <a:prstGeom prst="rect">
              <a:avLst/>
            </a:prstGeom>
            <a:blipFill>
              <a:blip r:embed="rId22" cstate="print"/>
              <a:stretch>
                <a:fillRect/>
              </a:stretch>
            </a:blipFill>
          </p:spPr>
          <p:txBody>
            <a:bodyPr wrap="square" lIns="0" tIns="0" rIns="0" bIns="0" rtlCol="0"/>
            <a:lstStyle/>
            <a:p>
              <a:endParaRPr/>
            </a:p>
          </p:txBody>
        </p:sp>
        <p:sp>
          <p:nvSpPr>
            <p:cNvPr id="24" name="object 24"/>
            <p:cNvSpPr/>
            <p:nvPr/>
          </p:nvSpPr>
          <p:spPr>
            <a:xfrm>
              <a:off x="9411589" y="1880057"/>
              <a:ext cx="2456814" cy="605332"/>
            </a:xfrm>
            <a:prstGeom prst="rect">
              <a:avLst/>
            </a:prstGeom>
            <a:blipFill>
              <a:blip r:embed="rId23" cstate="print"/>
              <a:stretch>
                <a:fillRect/>
              </a:stretch>
            </a:blipFill>
          </p:spPr>
          <p:txBody>
            <a:bodyPr wrap="square" lIns="0" tIns="0" rIns="0" bIns="0" rtlCol="0"/>
            <a:lstStyle/>
            <a:p>
              <a:endParaRPr/>
            </a:p>
          </p:txBody>
        </p:sp>
        <p:sp>
          <p:nvSpPr>
            <p:cNvPr id="25" name="object 25"/>
            <p:cNvSpPr/>
            <p:nvPr/>
          </p:nvSpPr>
          <p:spPr>
            <a:xfrm>
              <a:off x="816559" y="2306396"/>
              <a:ext cx="1361821" cy="605332"/>
            </a:xfrm>
            <a:prstGeom prst="rect">
              <a:avLst/>
            </a:prstGeom>
            <a:blipFill>
              <a:blip r:embed="rId24" cstate="print"/>
              <a:stretch>
                <a:fillRect/>
              </a:stretch>
            </a:blipFill>
          </p:spPr>
          <p:txBody>
            <a:bodyPr wrap="square" lIns="0" tIns="0" rIns="0" bIns="0" rtlCol="0"/>
            <a:lstStyle/>
            <a:p>
              <a:endParaRPr/>
            </a:p>
          </p:txBody>
        </p:sp>
        <p:sp>
          <p:nvSpPr>
            <p:cNvPr id="26" name="object 26"/>
            <p:cNvSpPr/>
            <p:nvPr/>
          </p:nvSpPr>
          <p:spPr>
            <a:xfrm>
              <a:off x="2197607" y="2306396"/>
              <a:ext cx="1534921" cy="605332"/>
            </a:xfrm>
            <a:prstGeom prst="rect">
              <a:avLst/>
            </a:prstGeom>
            <a:blipFill>
              <a:blip r:embed="rId25" cstate="print"/>
              <a:stretch>
                <a:fillRect/>
              </a:stretch>
            </a:blipFill>
          </p:spPr>
          <p:txBody>
            <a:bodyPr wrap="square" lIns="0" tIns="0" rIns="0" bIns="0" rtlCol="0"/>
            <a:lstStyle/>
            <a:p>
              <a:endParaRPr/>
            </a:p>
          </p:txBody>
        </p:sp>
        <p:sp>
          <p:nvSpPr>
            <p:cNvPr id="27" name="object 27"/>
            <p:cNvSpPr/>
            <p:nvPr/>
          </p:nvSpPr>
          <p:spPr>
            <a:xfrm>
              <a:off x="3759961" y="2306396"/>
              <a:ext cx="1388110" cy="605332"/>
            </a:xfrm>
            <a:prstGeom prst="rect">
              <a:avLst/>
            </a:prstGeom>
            <a:blipFill>
              <a:blip r:embed="rId26" cstate="print"/>
              <a:stretch>
                <a:fillRect/>
              </a:stretch>
            </a:blipFill>
          </p:spPr>
          <p:txBody>
            <a:bodyPr wrap="square" lIns="0" tIns="0" rIns="0" bIns="0" rtlCol="0"/>
            <a:lstStyle/>
            <a:p>
              <a:endParaRPr/>
            </a:p>
          </p:txBody>
        </p:sp>
        <p:sp>
          <p:nvSpPr>
            <p:cNvPr id="28" name="object 28"/>
            <p:cNvSpPr/>
            <p:nvPr/>
          </p:nvSpPr>
          <p:spPr>
            <a:xfrm>
              <a:off x="5177282" y="2306396"/>
              <a:ext cx="5131638" cy="605332"/>
            </a:xfrm>
            <a:prstGeom prst="rect">
              <a:avLst/>
            </a:prstGeom>
            <a:blipFill>
              <a:blip r:embed="rId27" cstate="print"/>
              <a:stretch>
                <a:fillRect/>
              </a:stretch>
            </a:blipFill>
          </p:spPr>
          <p:txBody>
            <a:bodyPr wrap="square" lIns="0" tIns="0" rIns="0" bIns="0" rtlCol="0"/>
            <a:lstStyle/>
            <a:p>
              <a:endParaRPr/>
            </a:p>
          </p:txBody>
        </p:sp>
        <p:sp>
          <p:nvSpPr>
            <p:cNvPr id="29" name="object 29"/>
            <p:cNvSpPr/>
            <p:nvPr/>
          </p:nvSpPr>
          <p:spPr>
            <a:xfrm>
              <a:off x="10193401" y="2306396"/>
              <a:ext cx="131064" cy="605332"/>
            </a:xfrm>
            <a:prstGeom prst="rect">
              <a:avLst/>
            </a:prstGeom>
            <a:blipFill>
              <a:blip r:embed="rId28" cstate="print"/>
              <a:stretch>
                <a:fillRect/>
              </a:stretch>
            </a:blipFill>
          </p:spPr>
          <p:txBody>
            <a:bodyPr wrap="square" lIns="0" tIns="0" rIns="0" bIns="0" rtlCol="0"/>
            <a:lstStyle/>
            <a:p>
              <a:endParaRPr/>
            </a:p>
          </p:txBody>
        </p:sp>
        <p:sp>
          <p:nvSpPr>
            <p:cNvPr id="30" name="object 30"/>
            <p:cNvSpPr/>
            <p:nvPr/>
          </p:nvSpPr>
          <p:spPr>
            <a:xfrm>
              <a:off x="10416285" y="2306396"/>
              <a:ext cx="1438656" cy="605332"/>
            </a:xfrm>
            <a:prstGeom prst="rect">
              <a:avLst/>
            </a:prstGeom>
            <a:blipFill>
              <a:blip r:embed="rId29" cstate="print"/>
              <a:stretch>
                <a:fillRect/>
              </a:stretch>
            </a:blipFill>
          </p:spPr>
          <p:txBody>
            <a:bodyPr wrap="square" lIns="0" tIns="0" rIns="0" bIns="0" rtlCol="0"/>
            <a:lstStyle/>
            <a:p>
              <a:endParaRPr/>
            </a:p>
          </p:txBody>
        </p:sp>
        <p:sp>
          <p:nvSpPr>
            <p:cNvPr id="31" name="object 31"/>
            <p:cNvSpPr/>
            <p:nvPr/>
          </p:nvSpPr>
          <p:spPr>
            <a:xfrm>
              <a:off x="816559" y="2733801"/>
              <a:ext cx="759320" cy="605027"/>
            </a:xfrm>
            <a:prstGeom prst="rect">
              <a:avLst/>
            </a:prstGeom>
            <a:blipFill>
              <a:blip r:embed="rId30" cstate="print"/>
              <a:stretch>
                <a:fillRect/>
              </a:stretch>
            </a:blipFill>
          </p:spPr>
          <p:txBody>
            <a:bodyPr wrap="square" lIns="0" tIns="0" rIns="0" bIns="0" rtlCol="0"/>
            <a:lstStyle/>
            <a:p>
              <a:endParaRPr/>
            </a:p>
          </p:txBody>
        </p:sp>
        <p:sp>
          <p:nvSpPr>
            <p:cNvPr id="32" name="object 32"/>
            <p:cNvSpPr/>
            <p:nvPr/>
          </p:nvSpPr>
          <p:spPr>
            <a:xfrm>
              <a:off x="1648967" y="2733801"/>
              <a:ext cx="2234057" cy="605027"/>
            </a:xfrm>
            <a:prstGeom prst="rect">
              <a:avLst/>
            </a:prstGeom>
            <a:blipFill>
              <a:blip r:embed="rId31" cstate="print"/>
              <a:stretch>
                <a:fillRect/>
              </a:stretch>
            </a:blipFill>
          </p:spPr>
          <p:txBody>
            <a:bodyPr wrap="square" lIns="0" tIns="0" rIns="0" bIns="0" rtlCol="0"/>
            <a:lstStyle/>
            <a:p>
              <a:endParaRPr/>
            </a:p>
          </p:txBody>
        </p:sp>
        <p:sp>
          <p:nvSpPr>
            <p:cNvPr id="33" name="object 33"/>
            <p:cNvSpPr/>
            <p:nvPr/>
          </p:nvSpPr>
          <p:spPr>
            <a:xfrm>
              <a:off x="3933697" y="2733801"/>
              <a:ext cx="792479" cy="605027"/>
            </a:xfrm>
            <a:prstGeom prst="rect">
              <a:avLst/>
            </a:prstGeom>
            <a:blipFill>
              <a:blip r:embed="rId32" cstate="print"/>
              <a:stretch>
                <a:fillRect/>
              </a:stretch>
            </a:blipFill>
          </p:spPr>
          <p:txBody>
            <a:bodyPr wrap="square" lIns="0" tIns="0" rIns="0" bIns="0" rtlCol="0"/>
            <a:lstStyle/>
            <a:p>
              <a:endParaRPr/>
            </a:p>
          </p:txBody>
        </p:sp>
        <p:sp>
          <p:nvSpPr>
            <p:cNvPr id="34" name="object 34"/>
            <p:cNvSpPr/>
            <p:nvPr/>
          </p:nvSpPr>
          <p:spPr>
            <a:xfrm>
              <a:off x="4768850" y="2733801"/>
              <a:ext cx="729614" cy="605027"/>
            </a:xfrm>
            <a:prstGeom prst="rect">
              <a:avLst/>
            </a:prstGeom>
            <a:blipFill>
              <a:blip r:embed="rId33" cstate="print"/>
              <a:stretch>
                <a:fillRect/>
              </a:stretch>
            </a:blipFill>
          </p:spPr>
          <p:txBody>
            <a:bodyPr wrap="square" lIns="0" tIns="0" rIns="0" bIns="0" rtlCol="0"/>
            <a:lstStyle/>
            <a:p>
              <a:endParaRPr/>
            </a:p>
          </p:txBody>
        </p:sp>
        <p:sp>
          <p:nvSpPr>
            <p:cNvPr id="35" name="object 35"/>
            <p:cNvSpPr/>
            <p:nvPr/>
          </p:nvSpPr>
          <p:spPr>
            <a:xfrm>
              <a:off x="5552185" y="2733801"/>
              <a:ext cx="1701164" cy="605027"/>
            </a:xfrm>
            <a:prstGeom prst="rect">
              <a:avLst/>
            </a:prstGeom>
            <a:blipFill>
              <a:blip r:embed="rId34" cstate="print"/>
              <a:stretch>
                <a:fillRect/>
              </a:stretch>
            </a:blipFill>
          </p:spPr>
          <p:txBody>
            <a:bodyPr wrap="square" lIns="0" tIns="0" rIns="0" bIns="0" rtlCol="0"/>
            <a:lstStyle/>
            <a:p>
              <a:endParaRPr/>
            </a:p>
          </p:txBody>
        </p:sp>
        <p:sp>
          <p:nvSpPr>
            <p:cNvPr id="36" name="object 36"/>
            <p:cNvSpPr/>
            <p:nvPr/>
          </p:nvSpPr>
          <p:spPr>
            <a:xfrm>
              <a:off x="7311263" y="2733801"/>
              <a:ext cx="762000" cy="605027"/>
            </a:xfrm>
            <a:prstGeom prst="rect">
              <a:avLst/>
            </a:prstGeom>
            <a:blipFill>
              <a:blip r:embed="rId35" cstate="print"/>
              <a:stretch>
                <a:fillRect/>
              </a:stretch>
            </a:blipFill>
          </p:spPr>
          <p:txBody>
            <a:bodyPr wrap="square" lIns="0" tIns="0" rIns="0" bIns="0" rtlCol="0"/>
            <a:lstStyle/>
            <a:p>
              <a:endParaRPr/>
            </a:p>
          </p:txBody>
        </p:sp>
        <p:sp>
          <p:nvSpPr>
            <p:cNvPr id="37" name="object 37"/>
            <p:cNvSpPr/>
            <p:nvPr/>
          </p:nvSpPr>
          <p:spPr>
            <a:xfrm>
              <a:off x="8122284" y="2733801"/>
              <a:ext cx="976579" cy="605027"/>
            </a:xfrm>
            <a:prstGeom prst="rect">
              <a:avLst/>
            </a:prstGeom>
            <a:blipFill>
              <a:blip r:embed="rId36" cstate="print"/>
              <a:stretch>
                <a:fillRect/>
              </a:stretch>
            </a:blipFill>
          </p:spPr>
          <p:txBody>
            <a:bodyPr wrap="square" lIns="0" tIns="0" rIns="0" bIns="0" rtlCol="0"/>
            <a:lstStyle/>
            <a:p>
              <a:endParaRPr/>
            </a:p>
          </p:txBody>
        </p:sp>
        <p:sp>
          <p:nvSpPr>
            <p:cNvPr id="38" name="object 38"/>
            <p:cNvSpPr/>
            <p:nvPr/>
          </p:nvSpPr>
          <p:spPr>
            <a:xfrm>
              <a:off x="9135744" y="2733801"/>
              <a:ext cx="454914" cy="605027"/>
            </a:xfrm>
            <a:prstGeom prst="rect">
              <a:avLst/>
            </a:prstGeom>
            <a:blipFill>
              <a:blip r:embed="rId11" cstate="print"/>
              <a:stretch>
                <a:fillRect/>
              </a:stretch>
            </a:blipFill>
          </p:spPr>
          <p:txBody>
            <a:bodyPr wrap="square" lIns="0" tIns="0" rIns="0" bIns="0" rtlCol="0"/>
            <a:lstStyle/>
            <a:p>
              <a:endParaRPr/>
            </a:p>
          </p:txBody>
        </p:sp>
        <p:sp>
          <p:nvSpPr>
            <p:cNvPr id="39" name="object 39"/>
            <p:cNvSpPr/>
            <p:nvPr/>
          </p:nvSpPr>
          <p:spPr>
            <a:xfrm>
              <a:off x="9638665" y="2733801"/>
              <a:ext cx="969365" cy="605027"/>
            </a:xfrm>
            <a:prstGeom prst="rect">
              <a:avLst/>
            </a:prstGeom>
            <a:blipFill>
              <a:blip r:embed="rId37" cstate="print"/>
              <a:stretch>
                <a:fillRect/>
              </a:stretch>
            </a:blipFill>
          </p:spPr>
          <p:txBody>
            <a:bodyPr wrap="square" lIns="0" tIns="0" rIns="0" bIns="0" rtlCol="0"/>
            <a:lstStyle/>
            <a:p>
              <a:endParaRPr/>
            </a:p>
          </p:txBody>
        </p:sp>
        <p:sp>
          <p:nvSpPr>
            <p:cNvPr id="40" name="object 40"/>
            <p:cNvSpPr/>
            <p:nvPr/>
          </p:nvSpPr>
          <p:spPr>
            <a:xfrm>
              <a:off x="10669269" y="2733801"/>
              <a:ext cx="1162430" cy="605027"/>
            </a:xfrm>
            <a:prstGeom prst="rect">
              <a:avLst/>
            </a:prstGeom>
            <a:blipFill>
              <a:blip r:embed="rId38" cstate="print"/>
              <a:stretch>
                <a:fillRect/>
              </a:stretch>
            </a:blipFill>
          </p:spPr>
          <p:txBody>
            <a:bodyPr wrap="square" lIns="0" tIns="0" rIns="0" bIns="0" rtlCol="0"/>
            <a:lstStyle/>
            <a:p>
              <a:endParaRPr/>
            </a:p>
          </p:txBody>
        </p:sp>
        <p:sp>
          <p:nvSpPr>
            <p:cNvPr id="41" name="object 41"/>
            <p:cNvSpPr/>
            <p:nvPr/>
          </p:nvSpPr>
          <p:spPr>
            <a:xfrm>
              <a:off x="816559" y="3160471"/>
              <a:ext cx="1543431" cy="605332"/>
            </a:xfrm>
            <a:prstGeom prst="rect">
              <a:avLst/>
            </a:prstGeom>
            <a:blipFill>
              <a:blip r:embed="rId39" cstate="print"/>
              <a:stretch>
                <a:fillRect/>
              </a:stretch>
            </a:blipFill>
          </p:spPr>
          <p:txBody>
            <a:bodyPr wrap="square" lIns="0" tIns="0" rIns="0" bIns="0" rtlCol="0"/>
            <a:lstStyle/>
            <a:p>
              <a:endParaRPr/>
            </a:p>
          </p:txBody>
        </p:sp>
        <p:sp>
          <p:nvSpPr>
            <p:cNvPr id="42" name="object 42"/>
            <p:cNvSpPr/>
            <p:nvPr/>
          </p:nvSpPr>
          <p:spPr>
            <a:xfrm>
              <a:off x="2286000" y="3160471"/>
              <a:ext cx="1953768" cy="605332"/>
            </a:xfrm>
            <a:prstGeom prst="rect">
              <a:avLst/>
            </a:prstGeom>
            <a:blipFill>
              <a:blip r:embed="rId40" cstate="print"/>
              <a:stretch>
                <a:fillRect/>
              </a:stretch>
            </a:blipFill>
          </p:spPr>
          <p:txBody>
            <a:bodyPr wrap="square" lIns="0" tIns="0" rIns="0" bIns="0" rtlCol="0"/>
            <a:lstStyle/>
            <a:p>
              <a:endParaRPr/>
            </a:p>
          </p:txBody>
        </p:sp>
        <p:sp>
          <p:nvSpPr>
            <p:cNvPr id="43" name="object 43"/>
            <p:cNvSpPr/>
            <p:nvPr/>
          </p:nvSpPr>
          <p:spPr>
            <a:xfrm>
              <a:off x="4169917" y="3160471"/>
              <a:ext cx="758189" cy="605332"/>
            </a:xfrm>
            <a:prstGeom prst="rect">
              <a:avLst/>
            </a:prstGeom>
            <a:blipFill>
              <a:blip r:embed="rId41" cstate="print"/>
              <a:stretch>
                <a:fillRect/>
              </a:stretch>
            </a:blipFill>
          </p:spPr>
          <p:txBody>
            <a:bodyPr wrap="square" lIns="0" tIns="0" rIns="0" bIns="0" rtlCol="0"/>
            <a:lstStyle/>
            <a:p>
              <a:endParaRPr/>
            </a:p>
          </p:txBody>
        </p:sp>
        <p:sp>
          <p:nvSpPr>
            <p:cNvPr id="44" name="object 44"/>
            <p:cNvSpPr/>
            <p:nvPr/>
          </p:nvSpPr>
          <p:spPr>
            <a:xfrm>
              <a:off x="4869434" y="3160471"/>
              <a:ext cx="975118" cy="605332"/>
            </a:xfrm>
            <a:prstGeom prst="rect">
              <a:avLst/>
            </a:prstGeom>
            <a:blipFill>
              <a:blip r:embed="rId42" cstate="print"/>
              <a:stretch>
                <a:fillRect/>
              </a:stretch>
            </a:blipFill>
          </p:spPr>
          <p:txBody>
            <a:bodyPr wrap="square" lIns="0" tIns="0" rIns="0" bIns="0" rtlCol="0"/>
            <a:lstStyle/>
            <a:p>
              <a:endParaRPr/>
            </a:p>
          </p:txBody>
        </p:sp>
        <p:sp>
          <p:nvSpPr>
            <p:cNvPr id="45" name="object 45"/>
            <p:cNvSpPr/>
            <p:nvPr/>
          </p:nvSpPr>
          <p:spPr>
            <a:xfrm>
              <a:off x="5773546" y="3160471"/>
              <a:ext cx="921372" cy="605332"/>
            </a:xfrm>
            <a:prstGeom prst="rect">
              <a:avLst/>
            </a:prstGeom>
            <a:blipFill>
              <a:blip r:embed="rId14" cstate="print"/>
              <a:stretch>
                <a:fillRect/>
              </a:stretch>
            </a:blipFill>
          </p:spPr>
          <p:txBody>
            <a:bodyPr wrap="square" lIns="0" tIns="0" rIns="0" bIns="0" rtlCol="0"/>
            <a:lstStyle/>
            <a:p>
              <a:endParaRPr/>
            </a:p>
          </p:txBody>
        </p:sp>
        <p:sp>
          <p:nvSpPr>
            <p:cNvPr id="46" name="object 46"/>
            <p:cNvSpPr/>
            <p:nvPr/>
          </p:nvSpPr>
          <p:spPr>
            <a:xfrm>
              <a:off x="6579743" y="3160471"/>
              <a:ext cx="131064" cy="605332"/>
            </a:xfrm>
            <a:prstGeom prst="rect">
              <a:avLst/>
            </a:prstGeom>
            <a:blipFill>
              <a:blip r:embed="rId28" cstate="print"/>
              <a:stretch>
                <a:fillRect/>
              </a:stretch>
            </a:blipFill>
          </p:spPr>
          <p:txBody>
            <a:bodyPr wrap="square" lIns="0" tIns="0" rIns="0" bIns="0" rtlCol="0"/>
            <a:lstStyle/>
            <a:p>
              <a:endParaRPr/>
            </a:p>
          </p:txBody>
        </p:sp>
      </p:grpSp>
      <p:sp>
        <p:nvSpPr>
          <p:cNvPr id="2" name="Metin kutusu 1"/>
          <p:cNvSpPr txBox="1"/>
          <p:nvPr/>
        </p:nvSpPr>
        <p:spPr>
          <a:xfrm>
            <a:off x="3535203" y="733965"/>
            <a:ext cx="4637707" cy="584775"/>
          </a:xfrm>
          <a:prstGeom prst="rect">
            <a:avLst/>
          </a:prstGeom>
          <a:noFill/>
        </p:spPr>
        <p:txBody>
          <a:bodyPr wrap="square" rtlCol="0">
            <a:spAutoFit/>
          </a:bodyPr>
          <a:lstStyle/>
          <a:p>
            <a:pPr algn="ctr"/>
            <a:r>
              <a:rPr lang="tr-TR" sz="3200" b="1" dirty="0">
                <a:solidFill>
                  <a:srgbClr val="C00000"/>
                </a:solidFill>
                <a:latin typeface="Times New Roman" panose="02020603050405020304" pitchFamily="18" charset="0"/>
                <a:cs typeface="Times New Roman" panose="02020603050405020304" pitchFamily="18" charset="0"/>
              </a:rPr>
              <a:t>ORTAOKUL ÖDÜLLER</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p:cNvGrpSpPr/>
          <p:nvPr/>
        </p:nvGrpSpPr>
        <p:grpSpPr>
          <a:xfrm>
            <a:off x="704320" y="1645970"/>
            <a:ext cx="11079530" cy="3166287"/>
            <a:chOff x="816559" y="1025982"/>
            <a:chExt cx="11079530" cy="3166287"/>
          </a:xfrm>
        </p:grpSpPr>
        <p:sp>
          <p:nvSpPr>
            <p:cNvPr id="3" name="object 3"/>
            <p:cNvSpPr/>
            <p:nvPr/>
          </p:nvSpPr>
          <p:spPr>
            <a:xfrm>
              <a:off x="816559" y="1025982"/>
              <a:ext cx="1529207" cy="60533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583179" y="1025982"/>
              <a:ext cx="1535938" cy="605332"/>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355846" y="1025982"/>
              <a:ext cx="957948" cy="605332"/>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5570473" y="1025982"/>
              <a:ext cx="1371980" cy="605332"/>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7166482" y="1025982"/>
              <a:ext cx="1184719" cy="605332"/>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8579484" y="1025982"/>
              <a:ext cx="1550670" cy="605332"/>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0365993" y="1025982"/>
              <a:ext cx="449072" cy="605332"/>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1079226" y="1025982"/>
              <a:ext cx="779145" cy="605332"/>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816559" y="1453261"/>
              <a:ext cx="2503805" cy="605027"/>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3415538" y="1453261"/>
              <a:ext cx="2569210" cy="605027"/>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6092063" y="1453261"/>
              <a:ext cx="762000" cy="605027"/>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6951598" y="1453261"/>
              <a:ext cx="617727" cy="605027"/>
            </a:xfrm>
            <a:prstGeom prst="rect">
              <a:avLst/>
            </a:prstGeom>
            <a:blipFill>
              <a:blip r:embed="rId13" cstate="print"/>
              <a:stretch>
                <a:fillRect/>
              </a:stretch>
            </a:blipFill>
          </p:spPr>
          <p:txBody>
            <a:bodyPr wrap="square" lIns="0" tIns="0" rIns="0" bIns="0" rtlCol="0"/>
            <a:lstStyle/>
            <a:p>
              <a:endParaRPr/>
            </a:p>
          </p:txBody>
        </p:sp>
        <p:sp>
          <p:nvSpPr>
            <p:cNvPr id="15" name="object 15"/>
            <p:cNvSpPr/>
            <p:nvPr/>
          </p:nvSpPr>
          <p:spPr>
            <a:xfrm>
              <a:off x="7664831" y="1453261"/>
              <a:ext cx="861733" cy="605027"/>
            </a:xfrm>
            <a:prstGeom prst="rect">
              <a:avLst/>
            </a:prstGeom>
            <a:blipFill>
              <a:blip r:embed="rId14" cstate="print"/>
              <a:stretch>
                <a:fillRect/>
              </a:stretch>
            </a:blipFill>
          </p:spPr>
          <p:txBody>
            <a:bodyPr wrap="square" lIns="0" tIns="0" rIns="0" bIns="0" rtlCol="0"/>
            <a:lstStyle/>
            <a:p>
              <a:endParaRPr/>
            </a:p>
          </p:txBody>
        </p:sp>
        <p:sp>
          <p:nvSpPr>
            <p:cNvPr id="16" name="object 16"/>
            <p:cNvSpPr/>
            <p:nvPr/>
          </p:nvSpPr>
          <p:spPr>
            <a:xfrm>
              <a:off x="8632825" y="1453261"/>
              <a:ext cx="659129" cy="605027"/>
            </a:xfrm>
            <a:prstGeom prst="rect">
              <a:avLst/>
            </a:prstGeom>
            <a:blipFill>
              <a:blip r:embed="rId15" cstate="print"/>
              <a:stretch>
                <a:fillRect/>
              </a:stretch>
            </a:blipFill>
          </p:spPr>
          <p:txBody>
            <a:bodyPr wrap="square" lIns="0" tIns="0" rIns="0" bIns="0" rtlCol="0"/>
            <a:lstStyle/>
            <a:p>
              <a:endParaRPr/>
            </a:p>
          </p:txBody>
        </p:sp>
        <p:sp>
          <p:nvSpPr>
            <p:cNvPr id="17" name="object 17"/>
            <p:cNvSpPr/>
            <p:nvPr/>
          </p:nvSpPr>
          <p:spPr>
            <a:xfrm>
              <a:off x="9411589" y="1453261"/>
              <a:ext cx="526287" cy="605027"/>
            </a:xfrm>
            <a:prstGeom prst="rect">
              <a:avLst/>
            </a:prstGeom>
            <a:blipFill>
              <a:blip r:embed="rId16" cstate="print"/>
              <a:stretch>
                <a:fillRect/>
              </a:stretch>
            </a:blipFill>
          </p:spPr>
          <p:txBody>
            <a:bodyPr wrap="square" lIns="0" tIns="0" rIns="0" bIns="0" rtlCol="0"/>
            <a:lstStyle/>
            <a:p>
              <a:endParaRPr/>
            </a:p>
          </p:txBody>
        </p:sp>
        <p:sp>
          <p:nvSpPr>
            <p:cNvPr id="18" name="object 18"/>
            <p:cNvSpPr/>
            <p:nvPr/>
          </p:nvSpPr>
          <p:spPr>
            <a:xfrm>
              <a:off x="10056241" y="1453261"/>
              <a:ext cx="1810893" cy="605027"/>
            </a:xfrm>
            <a:prstGeom prst="rect">
              <a:avLst/>
            </a:prstGeom>
            <a:blipFill>
              <a:blip r:embed="rId17" cstate="print"/>
              <a:stretch>
                <a:fillRect/>
              </a:stretch>
            </a:blipFill>
          </p:spPr>
          <p:txBody>
            <a:bodyPr wrap="square" lIns="0" tIns="0" rIns="0" bIns="0" rtlCol="0"/>
            <a:lstStyle/>
            <a:p>
              <a:endParaRPr/>
            </a:p>
          </p:txBody>
        </p:sp>
        <p:sp>
          <p:nvSpPr>
            <p:cNvPr id="19" name="object 19"/>
            <p:cNvSpPr/>
            <p:nvPr/>
          </p:nvSpPr>
          <p:spPr>
            <a:xfrm>
              <a:off x="816559" y="1880057"/>
              <a:ext cx="1725802" cy="605332"/>
            </a:xfrm>
            <a:prstGeom prst="rect">
              <a:avLst/>
            </a:prstGeom>
            <a:blipFill>
              <a:blip r:embed="rId18" cstate="print"/>
              <a:stretch>
                <a:fillRect/>
              </a:stretch>
            </a:blipFill>
          </p:spPr>
          <p:txBody>
            <a:bodyPr wrap="square" lIns="0" tIns="0" rIns="0" bIns="0" rtlCol="0"/>
            <a:lstStyle/>
            <a:p>
              <a:endParaRPr/>
            </a:p>
          </p:txBody>
        </p:sp>
        <p:sp>
          <p:nvSpPr>
            <p:cNvPr id="20" name="object 20"/>
            <p:cNvSpPr/>
            <p:nvPr/>
          </p:nvSpPr>
          <p:spPr>
            <a:xfrm>
              <a:off x="2481072" y="1880057"/>
              <a:ext cx="454913" cy="605332"/>
            </a:xfrm>
            <a:prstGeom prst="rect">
              <a:avLst/>
            </a:prstGeom>
            <a:blipFill>
              <a:blip r:embed="rId19" cstate="print"/>
              <a:stretch>
                <a:fillRect/>
              </a:stretch>
            </a:blipFill>
          </p:spPr>
          <p:txBody>
            <a:bodyPr wrap="square" lIns="0" tIns="0" rIns="0" bIns="0" rtlCol="0"/>
            <a:lstStyle/>
            <a:p>
              <a:endParaRPr/>
            </a:p>
          </p:txBody>
        </p:sp>
        <p:sp>
          <p:nvSpPr>
            <p:cNvPr id="21" name="object 21"/>
            <p:cNvSpPr/>
            <p:nvPr/>
          </p:nvSpPr>
          <p:spPr>
            <a:xfrm>
              <a:off x="2895600" y="1880057"/>
              <a:ext cx="761149" cy="605332"/>
            </a:xfrm>
            <a:prstGeom prst="rect">
              <a:avLst/>
            </a:prstGeom>
            <a:blipFill>
              <a:blip r:embed="rId20" cstate="print"/>
              <a:stretch>
                <a:fillRect/>
              </a:stretch>
            </a:blipFill>
          </p:spPr>
          <p:txBody>
            <a:bodyPr wrap="square" lIns="0" tIns="0" rIns="0" bIns="0" rtlCol="0"/>
            <a:lstStyle/>
            <a:p>
              <a:endParaRPr/>
            </a:p>
          </p:txBody>
        </p:sp>
        <p:sp>
          <p:nvSpPr>
            <p:cNvPr id="22" name="object 22"/>
            <p:cNvSpPr/>
            <p:nvPr/>
          </p:nvSpPr>
          <p:spPr>
            <a:xfrm>
              <a:off x="3529838" y="1880057"/>
              <a:ext cx="286512" cy="605332"/>
            </a:xfrm>
            <a:prstGeom prst="rect">
              <a:avLst/>
            </a:prstGeom>
            <a:blipFill>
              <a:blip r:embed="rId21" cstate="print"/>
              <a:stretch>
                <a:fillRect/>
              </a:stretch>
            </a:blipFill>
          </p:spPr>
          <p:txBody>
            <a:bodyPr wrap="square" lIns="0" tIns="0" rIns="0" bIns="0" rtlCol="0"/>
            <a:lstStyle/>
            <a:p>
              <a:endParaRPr/>
            </a:p>
          </p:txBody>
        </p:sp>
        <p:sp>
          <p:nvSpPr>
            <p:cNvPr id="23" name="object 23"/>
            <p:cNvSpPr/>
            <p:nvPr/>
          </p:nvSpPr>
          <p:spPr>
            <a:xfrm>
              <a:off x="3673094" y="1880057"/>
              <a:ext cx="1027785" cy="605332"/>
            </a:xfrm>
            <a:prstGeom prst="rect">
              <a:avLst/>
            </a:prstGeom>
            <a:blipFill>
              <a:blip r:embed="rId22" cstate="print"/>
              <a:stretch>
                <a:fillRect/>
              </a:stretch>
            </a:blipFill>
          </p:spPr>
          <p:txBody>
            <a:bodyPr wrap="square" lIns="0" tIns="0" rIns="0" bIns="0" rtlCol="0"/>
            <a:lstStyle/>
            <a:p>
              <a:endParaRPr/>
            </a:p>
          </p:txBody>
        </p:sp>
        <p:sp>
          <p:nvSpPr>
            <p:cNvPr id="24" name="object 24"/>
            <p:cNvSpPr/>
            <p:nvPr/>
          </p:nvSpPr>
          <p:spPr>
            <a:xfrm>
              <a:off x="4640834" y="1880057"/>
              <a:ext cx="5725033" cy="605332"/>
            </a:xfrm>
            <a:prstGeom prst="rect">
              <a:avLst/>
            </a:prstGeom>
            <a:blipFill>
              <a:blip r:embed="rId23" cstate="print"/>
              <a:stretch>
                <a:fillRect/>
              </a:stretch>
            </a:blipFill>
          </p:spPr>
          <p:txBody>
            <a:bodyPr wrap="square" lIns="0" tIns="0" rIns="0" bIns="0" rtlCol="0"/>
            <a:lstStyle/>
            <a:p>
              <a:endParaRPr/>
            </a:p>
          </p:txBody>
        </p:sp>
        <p:sp>
          <p:nvSpPr>
            <p:cNvPr id="25" name="object 25"/>
            <p:cNvSpPr/>
            <p:nvPr/>
          </p:nvSpPr>
          <p:spPr>
            <a:xfrm>
              <a:off x="10247121" y="1880057"/>
              <a:ext cx="1600962" cy="605332"/>
            </a:xfrm>
            <a:prstGeom prst="rect">
              <a:avLst/>
            </a:prstGeom>
            <a:blipFill>
              <a:blip r:embed="rId24" cstate="print"/>
              <a:stretch>
                <a:fillRect/>
              </a:stretch>
            </a:blipFill>
          </p:spPr>
          <p:txBody>
            <a:bodyPr wrap="square" lIns="0" tIns="0" rIns="0" bIns="0" rtlCol="0"/>
            <a:lstStyle/>
            <a:p>
              <a:endParaRPr/>
            </a:p>
          </p:txBody>
        </p:sp>
        <p:sp>
          <p:nvSpPr>
            <p:cNvPr id="26" name="object 26"/>
            <p:cNvSpPr/>
            <p:nvPr/>
          </p:nvSpPr>
          <p:spPr>
            <a:xfrm>
              <a:off x="816559" y="2306396"/>
              <a:ext cx="6185458" cy="605332"/>
            </a:xfrm>
            <a:prstGeom prst="rect">
              <a:avLst/>
            </a:prstGeom>
            <a:blipFill>
              <a:blip r:embed="rId25" cstate="print"/>
              <a:stretch>
                <a:fillRect/>
              </a:stretch>
            </a:blipFill>
          </p:spPr>
          <p:txBody>
            <a:bodyPr wrap="square" lIns="0" tIns="0" rIns="0" bIns="0" rtlCol="0"/>
            <a:lstStyle/>
            <a:p>
              <a:endParaRPr/>
            </a:p>
          </p:txBody>
        </p:sp>
        <p:sp>
          <p:nvSpPr>
            <p:cNvPr id="27" name="object 27"/>
            <p:cNvSpPr/>
            <p:nvPr/>
          </p:nvSpPr>
          <p:spPr>
            <a:xfrm>
              <a:off x="6872351" y="2306396"/>
              <a:ext cx="134111" cy="605332"/>
            </a:xfrm>
            <a:prstGeom prst="rect">
              <a:avLst/>
            </a:prstGeom>
            <a:blipFill>
              <a:blip r:embed="rId26" cstate="print"/>
              <a:stretch>
                <a:fillRect/>
              </a:stretch>
            </a:blipFill>
          </p:spPr>
          <p:txBody>
            <a:bodyPr wrap="square" lIns="0" tIns="0" rIns="0" bIns="0" rtlCol="0"/>
            <a:lstStyle/>
            <a:p>
              <a:endParaRPr/>
            </a:p>
          </p:txBody>
        </p:sp>
        <p:sp>
          <p:nvSpPr>
            <p:cNvPr id="28" name="object 28"/>
            <p:cNvSpPr/>
            <p:nvPr/>
          </p:nvSpPr>
          <p:spPr>
            <a:xfrm>
              <a:off x="7061327" y="2306396"/>
              <a:ext cx="2156586" cy="605332"/>
            </a:xfrm>
            <a:prstGeom prst="rect">
              <a:avLst/>
            </a:prstGeom>
            <a:blipFill>
              <a:blip r:embed="rId27" cstate="print"/>
              <a:stretch>
                <a:fillRect/>
              </a:stretch>
            </a:blipFill>
          </p:spPr>
          <p:txBody>
            <a:bodyPr wrap="square" lIns="0" tIns="0" rIns="0" bIns="0" rtlCol="0"/>
            <a:lstStyle/>
            <a:p>
              <a:endParaRPr/>
            </a:p>
          </p:txBody>
        </p:sp>
        <p:sp>
          <p:nvSpPr>
            <p:cNvPr id="29" name="object 29"/>
            <p:cNvSpPr/>
            <p:nvPr/>
          </p:nvSpPr>
          <p:spPr>
            <a:xfrm>
              <a:off x="9175368" y="2306396"/>
              <a:ext cx="1714119" cy="605332"/>
            </a:xfrm>
            <a:prstGeom prst="rect">
              <a:avLst/>
            </a:prstGeom>
            <a:blipFill>
              <a:blip r:embed="rId28" cstate="print"/>
              <a:stretch>
                <a:fillRect/>
              </a:stretch>
            </a:blipFill>
          </p:spPr>
          <p:txBody>
            <a:bodyPr wrap="square" lIns="0" tIns="0" rIns="0" bIns="0" rtlCol="0"/>
            <a:lstStyle/>
            <a:p>
              <a:endParaRPr/>
            </a:p>
          </p:txBody>
        </p:sp>
        <p:sp>
          <p:nvSpPr>
            <p:cNvPr id="30" name="object 30"/>
            <p:cNvSpPr/>
            <p:nvPr/>
          </p:nvSpPr>
          <p:spPr>
            <a:xfrm>
              <a:off x="10847578" y="2306396"/>
              <a:ext cx="977099" cy="605332"/>
            </a:xfrm>
            <a:prstGeom prst="rect">
              <a:avLst/>
            </a:prstGeom>
            <a:blipFill>
              <a:blip r:embed="rId29" cstate="print"/>
              <a:stretch>
                <a:fillRect/>
              </a:stretch>
            </a:blipFill>
          </p:spPr>
          <p:txBody>
            <a:bodyPr wrap="square" lIns="0" tIns="0" rIns="0" bIns="0" rtlCol="0"/>
            <a:lstStyle/>
            <a:p>
              <a:endParaRPr/>
            </a:p>
          </p:txBody>
        </p:sp>
        <p:sp>
          <p:nvSpPr>
            <p:cNvPr id="31" name="object 31"/>
            <p:cNvSpPr/>
            <p:nvPr/>
          </p:nvSpPr>
          <p:spPr>
            <a:xfrm>
              <a:off x="816559" y="2733801"/>
              <a:ext cx="1366773" cy="605027"/>
            </a:xfrm>
            <a:prstGeom prst="rect">
              <a:avLst/>
            </a:prstGeom>
            <a:blipFill>
              <a:blip r:embed="rId30" cstate="print"/>
              <a:stretch>
                <a:fillRect/>
              </a:stretch>
            </a:blipFill>
          </p:spPr>
          <p:txBody>
            <a:bodyPr wrap="square" lIns="0" tIns="0" rIns="0" bIns="0" rtlCol="0"/>
            <a:lstStyle/>
            <a:p>
              <a:endParaRPr/>
            </a:p>
          </p:txBody>
        </p:sp>
        <p:sp>
          <p:nvSpPr>
            <p:cNvPr id="32" name="object 32"/>
            <p:cNvSpPr/>
            <p:nvPr/>
          </p:nvSpPr>
          <p:spPr>
            <a:xfrm>
              <a:off x="2388107" y="2733801"/>
              <a:ext cx="992771" cy="605027"/>
            </a:xfrm>
            <a:prstGeom prst="rect">
              <a:avLst/>
            </a:prstGeom>
            <a:blipFill>
              <a:blip r:embed="rId31" cstate="print"/>
              <a:stretch>
                <a:fillRect/>
              </a:stretch>
            </a:blipFill>
          </p:spPr>
          <p:txBody>
            <a:bodyPr wrap="square" lIns="0" tIns="0" rIns="0" bIns="0" rtlCol="0"/>
            <a:lstStyle/>
            <a:p>
              <a:endParaRPr/>
            </a:p>
          </p:txBody>
        </p:sp>
        <p:sp>
          <p:nvSpPr>
            <p:cNvPr id="33" name="object 33"/>
            <p:cNvSpPr/>
            <p:nvPr/>
          </p:nvSpPr>
          <p:spPr>
            <a:xfrm>
              <a:off x="3256788" y="2733801"/>
              <a:ext cx="134112" cy="605027"/>
            </a:xfrm>
            <a:prstGeom prst="rect">
              <a:avLst/>
            </a:prstGeom>
            <a:blipFill>
              <a:blip r:embed="rId26" cstate="print"/>
              <a:stretch>
                <a:fillRect/>
              </a:stretch>
            </a:blipFill>
          </p:spPr>
          <p:txBody>
            <a:bodyPr wrap="square" lIns="0" tIns="0" rIns="0" bIns="0" rtlCol="0"/>
            <a:lstStyle/>
            <a:p>
              <a:endParaRPr/>
            </a:p>
          </p:txBody>
        </p:sp>
        <p:sp>
          <p:nvSpPr>
            <p:cNvPr id="34" name="object 34"/>
            <p:cNvSpPr/>
            <p:nvPr/>
          </p:nvSpPr>
          <p:spPr>
            <a:xfrm>
              <a:off x="3680714" y="2733801"/>
              <a:ext cx="888796" cy="605027"/>
            </a:xfrm>
            <a:prstGeom prst="rect">
              <a:avLst/>
            </a:prstGeom>
            <a:blipFill>
              <a:blip r:embed="rId32" cstate="print"/>
              <a:stretch>
                <a:fillRect/>
              </a:stretch>
            </a:blipFill>
          </p:spPr>
          <p:txBody>
            <a:bodyPr wrap="square" lIns="0" tIns="0" rIns="0" bIns="0" rtlCol="0"/>
            <a:lstStyle/>
            <a:p>
              <a:endParaRPr/>
            </a:p>
          </p:txBody>
        </p:sp>
        <p:sp>
          <p:nvSpPr>
            <p:cNvPr id="35" name="object 35"/>
            <p:cNvSpPr/>
            <p:nvPr/>
          </p:nvSpPr>
          <p:spPr>
            <a:xfrm>
              <a:off x="4779517" y="2733801"/>
              <a:ext cx="979677" cy="605027"/>
            </a:xfrm>
            <a:prstGeom prst="rect">
              <a:avLst/>
            </a:prstGeom>
            <a:blipFill>
              <a:blip r:embed="rId33" cstate="print"/>
              <a:stretch>
                <a:fillRect/>
              </a:stretch>
            </a:blipFill>
          </p:spPr>
          <p:txBody>
            <a:bodyPr wrap="square" lIns="0" tIns="0" rIns="0" bIns="0" rtlCol="0"/>
            <a:lstStyle/>
            <a:p>
              <a:endParaRPr/>
            </a:p>
          </p:txBody>
        </p:sp>
        <p:sp>
          <p:nvSpPr>
            <p:cNvPr id="36" name="object 36"/>
            <p:cNvSpPr/>
            <p:nvPr/>
          </p:nvSpPr>
          <p:spPr>
            <a:xfrm>
              <a:off x="5977763" y="2733801"/>
              <a:ext cx="1839214" cy="605027"/>
            </a:xfrm>
            <a:prstGeom prst="rect">
              <a:avLst/>
            </a:prstGeom>
            <a:blipFill>
              <a:blip r:embed="rId34" cstate="print"/>
              <a:stretch>
                <a:fillRect/>
              </a:stretch>
            </a:blipFill>
          </p:spPr>
          <p:txBody>
            <a:bodyPr wrap="square" lIns="0" tIns="0" rIns="0" bIns="0" rtlCol="0"/>
            <a:lstStyle/>
            <a:p>
              <a:endParaRPr/>
            </a:p>
          </p:txBody>
        </p:sp>
        <p:sp>
          <p:nvSpPr>
            <p:cNvPr id="37" name="object 37"/>
            <p:cNvSpPr/>
            <p:nvPr/>
          </p:nvSpPr>
          <p:spPr>
            <a:xfrm>
              <a:off x="8032368" y="2733801"/>
              <a:ext cx="1250556" cy="605027"/>
            </a:xfrm>
            <a:prstGeom prst="rect">
              <a:avLst/>
            </a:prstGeom>
            <a:blipFill>
              <a:blip r:embed="rId35" cstate="print"/>
              <a:stretch>
                <a:fillRect/>
              </a:stretch>
            </a:blipFill>
          </p:spPr>
          <p:txBody>
            <a:bodyPr wrap="square" lIns="0" tIns="0" rIns="0" bIns="0" rtlCol="0"/>
            <a:lstStyle/>
            <a:p>
              <a:endParaRPr/>
            </a:p>
          </p:txBody>
        </p:sp>
        <p:sp>
          <p:nvSpPr>
            <p:cNvPr id="38" name="object 38"/>
            <p:cNvSpPr/>
            <p:nvPr/>
          </p:nvSpPr>
          <p:spPr>
            <a:xfrm>
              <a:off x="9483217" y="2733801"/>
              <a:ext cx="1424431" cy="605027"/>
            </a:xfrm>
            <a:prstGeom prst="rect">
              <a:avLst/>
            </a:prstGeom>
            <a:blipFill>
              <a:blip r:embed="rId36" cstate="print"/>
              <a:stretch>
                <a:fillRect/>
              </a:stretch>
            </a:blipFill>
          </p:spPr>
          <p:txBody>
            <a:bodyPr wrap="square" lIns="0" tIns="0" rIns="0" bIns="0" rtlCol="0"/>
            <a:lstStyle/>
            <a:p>
              <a:endParaRPr/>
            </a:p>
          </p:txBody>
        </p:sp>
        <p:sp>
          <p:nvSpPr>
            <p:cNvPr id="39" name="object 39"/>
            <p:cNvSpPr/>
            <p:nvPr/>
          </p:nvSpPr>
          <p:spPr>
            <a:xfrm>
              <a:off x="11121897" y="2733801"/>
              <a:ext cx="774192" cy="605027"/>
            </a:xfrm>
            <a:prstGeom prst="rect">
              <a:avLst/>
            </a:prstGeom>
            <a:blipFill>
              <a:blip r:embed="rId37" cstate="print"/>
              <a:stretch>
                <a:fillRect/>
              </a:stretch>
            </a:blipFill>
          </p:spPr>
          <p:txBody>
            <a:bodyPr wrap="square" lIns="0" tIns="0" rIns="0" bIns="0" rtlCol="0"/>
            <a:lstStyle/>
            <a:p>
              <a:endParaRPr/>
            </a:p>
          </p:txBody>
        </p:sp>
        <p:sp>
          <p:nvSpPr>
            <p:cNvPr id="40" name="object 40"/>
            <p:cNvSpPr/>
            <p:nvPr/>
          </p:nvSpPr>
          <p:spPr>
            <a:xfrm>
              <a:off x="816559" y="3160471"/>
              <a:ext cx="1952117" cy="605332"/>
            </a:xfrm>
            <a:prstGeom prst="rect">
              <a:avLst/>
            </a:prstGeom>
            <a:blipFill>
              <a:blip r:embed="rId38" cstate="print"/>
              <a:stretch>
                <a:fillRect/>
              </a:stretch>
            </a:blipFill>
          </p:spPr>
          <p:txBody>
            <a:bodyPr wrap="square" lIns="0" tIns="0" rIns="0" bIns="0" rtlCol="0"/>
            <a:lstStyle/>
            <a:p>
              <a:endParaRPr/>
            </a:p>
          </p:txBody>
        </p:sp>
        <p:sp>
          <p:nvSpPr>
            <p:cNvPr id="41" name="object 41"/>
            <p:cNvSpPr/>
            <p:nvPr/>
          </p:nvSpPr>
          <p:spPr>
            <a:xfrm>
              <a:off x="2804160" y="3160471"/>
              <a:ext cx="2284349" cy="605332"/>
            </a:xfrm>
            <a:prstGeom prst="rect">
              <a:avLst/>
            </a:prstGeom>
            <a:blipFill>
              <a:blip r:embed="rId39" cstate="print"/>
              <a:stretch>
                <a:fillRect/>
              </a:stretch>
            </a:blipFill>
          </p:spPr>
          <p:txBody>
            <a:bodyPr wrap="square" lIns="0" tIns="0" rIns="0" bIns="0" rtlCol="0"/>
            <a:lstStyle/>
            <a:p>
              <a:endParaRPr/>
            </a:p>
          </p:txBody>
        </p:sp>
        <p:sp>
          <p:nvSpPr>
            <p:cNvPr id="42" name="object 42"/>
            <p:cNvSpPr/>
            <p:nvPr/>
          </p:nvSpPr>
          <p:spPr>
            <a:xfrm>
              <a:off x="5145278" y="3160471"/>
              <a:ext cx="1676780" cy="605332"/>
            </a:xfrm>
            <a:prstGeom prst="rect">
              <a:avLst/>
            </a:prstGeom>
            <a:blipFill>
              <a:blip r:embed="rId40" cstate="print"/>
              <a:stretch>
                <a:fillRect/>
              </a:stretch>
            </a:blipFill>
          </p:spPr>
          <p:txBody>
            <a:bodyPr wrap="square" lIns="0" tIns="0" rIns="0" bIns="0" rtlCol="0"/>
            <a:lstStyle/>
            <a:p>
              <a:endParaRPr/>
            </a:p>
          </p:txBody>
        </p:sp>
        <p:sp>
          <p:nvSpPr>
            <p:cNvPr id="43" name="object 43"/>
            <p:cNvSpPr/>
            <p:nvPr/>
          </p:nvSpPr>
          <p:spPr>
            <a:xfrm>
              <a:off x="6854063" y="3160471"/>
              <a:ext cx="776985" cy="605332"/>
            </a:xfrm>
            <a:prstGeom prst="rect">
              <a:avLst/>
            </a:prstGeom>
            <a:blipFill>
              <a:blip r:embed="rId41" cstate="print"/>
              <a:stretch>
                <a:fillRect/>
              </a:stretch>
            </a:blipFill>
          </p:spPr>
          <p:txBody>
            <a:bodyPr wrap="square" lIns="0" tIns="0" rIns="0" bIns="0" rtlCol="0"/>
            <a:lstStyle/>
            <a:p>
              <a:endParaRPr/>
            </a:p>
          </p:txBody>
        </p:sp>
        <p:sp>
          <p:nvSpPr>
            <p:cNvPr id="44" name="object 44"/>
            <p:cNvSpPr/>
            <p:nvPr/>
          </p:nvSpPr>
          <p:spPr>
            <a:xfrm>
              <a:off x="7520051" y="3160471"/>
              <a:ext cx="134111" cy="605332"/>
            </a:xfrm>
            <a:prstGeom prst="rect">
              <a:avLst/>
            </a:prstGeom>
            <a:blipFill>
              <a:blip r:embed="rId26" cstate="print"/>
              <a:stretch>
                <a:fillRect/>
              </a:stretch>
            </a:blipFill>
          </p:spPr>
          <p:txBody>
            <a:bodyPr wrap="square" lIns="0" tIns="0" rIns="0" bIns="0" rtlCol="0"/>
            <a:lstStyle/>
            <a:p>
              <a:endParaRPr/>
            </a:p>
          </p:txBody>
        </p:sp>
        <p:sp>
          <p:nvSpPr>
            <p:cNvPr id="45" name="object 45"/>
            <p:cNvSpPr/>
            <p:nvPr/>
          </p:nvSpPr>
          <p:spPr>
            <a:xfrm>
              <a:off x="7785227" y="3160471"/>
              <a:ext cx="1088491" cy="605332"/>
            </a:xfrm>
            <a:prstGeom prst="rect">
              <a:avLst/>
            </a:prstGeom>
            <a:blipFill>
              <a:blip r:embed="rId42" cstate="print"/>
              <a:stretch>
                <a:fillRect/>
              </a:stretch>
            </a:blipFill>
          </p:spPr>
          <p:txBody>
            <a:bodyPr wrap="square" lIns="0" tIns="0" rIns="0" bIns="0" rtlCol="0"/>
            <a:lstStyle/>
            <a:p>
              <a:endParaRPr/>
            </a:p>
          </p:txBody>
        </p:sp>
        <p:sp>
          <p:nvSpPr>
            <p:cNvPr id="46" name="object 46"/>
            <p:cNvSpPr/>
            <p:nvPr/>
          </p:nvSpPr>
          <p:spPr>
            <a:xfrm>
              <a:off x="8916289" y="3160471"/>
              <a:ext cx="2549905" cy="605332"/>
            </a:xfrm>
            <a:prstGeom prst="rect">
              <a:avLst/>
            </a:prstGeom>
            <a:blipFill>
              <a:blip r:embed="rId43" cstate="print"/>
              <a:stretch>
                <a:fillRect/>
              </a:stretch>
            </a:blipFill>
          </p:spPr>
          <p:txBody>
            <a:bodyPr wrap="square" lIns="0" tIns="0" rIns="0" bIns="0" rtlCol="0"/>
            <a:lstStyle/>
            <a:p>
              <a:endParaRPr/>
            </a:p>
          </p:txBody>
        </p:sp>
        <p:sp>
          <p:nvSpPr>
            <p:cNvPr id="47" name="object 47"/>
            <p:cNvSpPr/>
            <p:nvPr/>
          </p:nvSpPr>
          <p:spPr>
            <a:xfrm>
              <a:off x="11522709" y="3160471"/>
              <a:ext cx="359664" cy="605332"/>
            </a:xfrm>
            <a:prstGeom prst="rect">
              <a:avLst/>
            </a:prstGeom>
            <a:blipFill>
              <a:blip r:embed="rId44" cstate="print"/>
              <a:stretch>
                <a:fillRect/>
              </a:stretch>
            </a:blipFill>
          </p:spPr>
          <p:txBody>
            <a:bodyPr wrap="square" lIns="0" tIns="0" rIns="0" bIns="0" rtlCol="0"/>
            <a:lstStyle/>
            <a:p>
              <a:endParaRPr/>
            </a:p>
          </p:txBody>
        </p:sp>
        <p:sp>
          <p:nvSpPr>
            <p:cNvPr id="48" name="object 48"/>
            <p:cNvSpPr/>
            <p:nvPr/>
          </p:nvSpPr>
          <p:spPr>
            <a:xfrm>
              <a:off x="816559" y="3586937"/>
              <a:ext cx="897635" cy="605332"/>
            </a:xfrm>
            <a:prstGeom prst="rect">
              <a:avLst/>
            </a:prstGeom>
            <a:blipFill>
              <a:blip r:embed="rId45" cstate="print"/>
              <a:stretch>
                <a:fillRect/>
              </a:stretch>
            </a:blipFill>
          </p:spPr>
          <p:txBody>
            <a:bodyPr wrap="square" lIns="0" tIns="0" rIns="0" bIns="0" rtlCol="0"/>
            <a:lstStyle/>
            <a:p>
              <a:endParaRPr/>
            </a:p>
          </p:txBody>
        </p:sp>
        <p:sp>
          <p:nvSpPr>
            <p:cNvPr id="49" name="object 49"/>
            <p:cNvSpPr/>
            <p:nvPr/>
          </p:nvSpPr>
          <p:spPr>
            <a:xfrm>
              <a:off x="1626107" y="3586937"/>
              <a:ext cx="1099108" cy="605332"/>
            </a:xfrm>
            <a:prstGeom prst="rect">
              <a:avLst/>
            </a:prstGeom>
            <a:blipFill>
              <a:blip r:embed="rId46" cstate="print"/>
              <a:stretch>
                <a:fillRect/>
              </a:stretch>
            </a:blipFill>
          </p:spPr>
          <p:txBody>
            <a:bodyPr wrap="square" lIns="0" tIns="0" rIns="0" bIns="0" rtlCol="0"/>
            <a:lstStyle/>
            <a:p>
              <a:endParaRPr/>
            </a:p>
          </p:txBody>
        </p:sp>
        <p:sp>
          <p:nvSpPr>
            <p:cNvPr id="50" name="object 50"/>
            <p:cNvSpPr/>
            <p:nvPr/>
          </p:nvSpPr>
          <p:spPr>
            <a:xfrm>
              <a:off x="2633472" y="3586937"/>
              <a:ext cx="2012442" cy="605332"/>
            </a:xfrm>
            <a:prstGeom prst="rect">
              <a:avLst/>
            </a:prstGeom>
            <a:blipFill>
              <a:blip r:embed="rId47" cstate="print"/>
              <a:stretch>
                <a:fillRect/>
              </a:stretch>
            </a:blipFill>
          </p:spPr>
          <p:txBody>
            <a:bodyPr wrap="square" lIns="0" tIns="0" rIns="0" bIns="0" rtlCol="0"/>
            <a:lstStyle/>
            <a:p>
              <a:endParaRPr/>
            </a:p>
          </p:txBody>
        </p:sp>
        <p:sp>
          <p:nvSpPr>
            <p:cNvPr id="51" name="object 51"/>
            <p:cNvSpPr/>
            <p:nvPr/>
          </p:nvSpPr>
          <p:spPr>
            <a:xfrm>
              <a:off x="4502150" y="3586937"/>
              <a:ext cx="179832" cy="605332"/>
            </a:xfrm>
            <a:prstGeom prst="rect">
              <a:avLst/>
            </a:prstGeom>
            <a:blipFill>
              <a:blip r:embed="rId48" cstate="print"/>
              <a:stretch>
                <a:fillRect/>
              </a:stretch>
            </a:blipFill>
          </p:spPr>
          <p:txBody>
            <a:bodyPr wrap="square" lIns="0" tIns="0" rIns="0" bIns="0" rtlCol="0"/>
            <a:lstStyle/>
            <a:p>
              <a:endParaRPr/>
            </a:p>
          </p:txBody>
        </p:sp>
      </p:grpSp>
      <p:sp>
        <p:nvSpPr>
          <p:cNvPr id="53" name="Metin kutusu 52"/>
          <p:cNvSpPr txBox="1"/>
          <p:nvPr/>
        </p:nvSpPr>
        <p:spPr>
          <a:xfrm>
            <a:off x="3640816" y="812452"/>
            <a:ext cx="5006816" cy="584775"/>
          </a:xfrm>
          <a:prstGeom prst="rect">
            <a:avLst/>
          </a:prstGeom>
          <a:noFill/>
        </p:spPr>
        <p:txBody>
          <a:bodyPr wrap="square" rtlCol="0">
            <a:spAutoFit/>
          </a:bodyPr>
          <a:lstStyle/>
          <a:p>
            <a:pPr algn="ctr"/>
            <a:r>
              <a:rPr lang="tr-TR" sz="3200" b="1" dirty="0">
                <a:solidFill>
                  <a:srgbClr val="C00000"/>
                </a:solidFill>
                <a:latin typeface="Times New Roman" panose="02020603050405020304" pitchFamily="18" charset="0"/>
                <a:cs typeface="Times New Roman" panose="02020603050405020304" pitchFamily="18" charset="0"/>
              </a:rPr>
              <a:t>YOL VE KONAKLAMA</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777240" y="1288414"/>
            <a:ext cx="260603" cy="38862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120444" y="1288414"/>
            <a:ext cx="574243" cy="38862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1655317" y="1288414"/>
            <a:ext cx="463295" cy="388620"/>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777240" y="1800428"/>
            <a:ext cx="260603" cy="388924"/>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1120444" y="1800428"/>
            <a:ext cx="574243" cy="388924"/>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1655317" y="1800428"/>
            <a:ext cx="629107" cy="388924"/>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777240" y="2314320"/>
            <a:ext cx="260603" cy="388620"/>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1120444" y="2314320"/>
            <a:ext cx="574243" cy="388620"/>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1655317" y="2314320"/>
            <a:ext cx="724204" cy="388620"/>
          </a:xfrm>
          <a:prstGeom prst="rect">
            <a:avLst/>
          </a:prstGeom>
          <a:blipFill>
            <a:blip r:embed="rId8" cstate="print"/>
            <a:stretch>
              <a:fillRect/>
            </a:stretch>
          </a:blipFill>
        </p:spPr>
        <p:txBody>
          <a:bodyPr wrap="square" lIns="0" tIns="0" rIns="0" bIns="0" rtlCol="0"/>
          <a:lstStyle/>
          <a:p>
            <a:endParaRPr/>
          </a:p>
        </p:txBody>
      </p:sp>
      <p:sp>
        <p:nvSpPr>
          <p:cNvPr id="14" name="object 14"/>
          <p:cNvSpPr/>
          <p:nvPr/>
        </p:nvSpPr>
        <p:spPr>
          <a:xfrm>
            <a:off x="777240" y="2827908"/>
            <a:ext cx="260603" cy="388620"/>
          </a:xfrm>
          <a:prstGeom prst="rect">
            <a:avLst/>
          </a:prstGeom>
          <a:blipFill>
            <a:blip r:embed="rId9" cstate="print"/>
            <a:stretch>
              <a:fillRect/>
            </a:stretch>
          </a:blipFill>
        </p:spPr>
        <p:txBody>
          <a:bodyPr wrap="square" lIns="0" tIns="0" rIns="0" bIns="0" rtlCol="0"/>
          <a:lstStyle/>
          <a:p>
            <a:endParaRPr/>
          </a:p>
        </p:txBody>
      </p:sp>
      <p:sp>
        <p:nvSpPr>
          <p:cNvPr id="15" name="object 15"/>
          <p:cNvSpPr/>
          <p:nvPr/>
        </p:nvSpPr>
        <p:spPr>
          <a:xfrm>
            <a:off x="1120444" y="2827908"/>
            <a:ext cx="563270" cy="388620"/>
          </a:xfrm>
          <a:prstGeom prst="rect">
            <a:avLst/>
          </a:prstGeom>
          <a:blipFill>
            <a:blip r:embed="rId10" cstate="print"/>
            <a:stretch>
              <a:fillRect/>
            </a:stretch>
          </a:blipFill>
        </p:spPr>
        <p:txBody>
          <a:bodyPr wrap="square" lIns="0" tIns="0" rIns="0" bIns="0" rtlCol="0"/>
          <a:lstStyle/>
          <a:p>
            <a:endParaRPr/>
          </a:p>
        </p:txBody>
      </p:sp>
      <p:sp>
        <p:nvSpPr>
          <p:cNvPr id="16" name="object 16"/>
          <p:cNvSpPr/>
          <p:nvPr/>
        </p:nvSpPr>
        <p:spPr>
          <a:xfrm>
            <a:off x="777240" y="3239084"/>
            <a:ext cx="260603" cy="388924"/>
          </a:xfrm>
          <a:prstGeom prst="rect">
            <a:avLst/>
          </a:prstGeom>
          <a:blipFill>
            <a:blip r:embed="rId11" cstate="print"/>
            <a:stretch>
              <a:fillRect/>
            </a:stretch>
          </a:blipFill>
        </p:spPr>
        <p:txBody>
          <a:bodyPr wrap="square" lIns="0" tIns="0" rIns="0" bIns="0" rtlCol="0"/>
          <a:lstStyle/>
          <a:p>
            <a:endParaRPr/>
          </a:p>
        </p:txBody>
      </p:sp>
      <p:sp>
        <p:nvSpPr>
          <p:cNvPr id="17" name="object 17"/>
          <p:cNvSpPr/>
          <p:nvPr/>
        </p:nvSpPr>
        <p:spPr>
          <a:xfrm>
            <a:off x="1120444" y="3239084"/>
            <a:ext cx="833882" cy="388924"/>
          </a:xfrm>
          <a:prstGeom prst="rect">
            <a:avLst/>
          </a:prstGeom>
          <a:blipFill>
            <a:blip r:embed="rId12" cstate="print"/>
            <a:stretch>
              <a:fillRect/>
            </a:stretch>
          </a:blipFill>
        </p:spPr>
        <p:txBody>
          <a:bodyPr wrap="square" lIns="0" tIns="0" rIns="0" bIns="0" rtlCol="0"/>
          <a:lstStyle/>
          <a:p>
            <a:endParaRPr/>
          </a:p>
        </p:txBody>
      </p:sp>
      <p:sp>
        <p:nvSpPr>
          <p:cNvPr id="18" name="object 18"/>
          <p:cNvSpPr/>
          <p:nvPr/>
        </p:nvSpPr>
        <p:spPr>
          <a:xfrm>
            <a:off x="1120444" y="3651250"/>
            <a:ext cx="249174" cy="388619"/>
          </a:xfrm>
          <a:prstGeom prst="rect">
            <a:avLst/>
          </a:prstGeom>
          <a:blipFill>
            <a:blip r:embed="rId13" cstate="print"/>
            <a:stretch>
              <a:fillRect/>
            </a:stretch>
          </a:blipFill>
        </p:spPr>
        <p:txBody>
          <a:bodyPr wrap="square" lIns="0" tIns="0" rIns="0" bIns="0" rtlCol="0"/>
          <a:lstStyle/>
          <a:p>
            <a:endParaRPr/>
          </a:p>
        </p:txBody>
      </p:sp>
      <p:sp>
        <p:nvSpPr>
          <p:cNvPr id="19" name="object 19"/>
          <p:cNvSpPr/>
          <p:nvPr/>
        </p:nvSpPr>
        <p:spPr>
          <a:xfrm>
            <a:off x="777240" y="3651250"/>
            <a:ext cx="260603" cy="783336"/>
          </a:xfrm>
          <a:prstGeom prst="rect">
            <a:avLst/>
          </a:prstGeom>
          <a:blipFill>
            <a:blip r:embed="rId14" cstate="print"/>
            <a:stretch>
              <a:fillRect/>
            </a:stretch>
          </a:blipFill>
        </p:spPr>
        <p:txBody>
          <a:bodyPr wrap="square" lIns="0" tIns="0" rIns="0" bIns="0" rtlCol="0"/>
          <a:lstStyle/>
          <a:p>
            <a:endParaRPr/>
          </a:p>
        </p:txBody>
      </p:sp>
      <p:sp>
        <p:nvSpPr>
          <p:cNvPr id="20" name="object 20"/>
          <p:cNvSpPr/>
          <p:nvPr/>
        </p:nvSpPr>
        <p:spPr>
          <a:xfrm>
            <a:off x="1286510" y="3651250"/>
            <a:ext cx="185928" cy="388619"/>
          </a:xfrm>
          <a:prstGeom prst="rect">
            <a:avLst/>
          </a:prstGeom>
          <a:blipFill>
            <a:blip r:embed="rId15" cstate="print"/>
            <a:stretch>
              <a:fillRect/>
            </a:stretch>
          </a:blipFill>
        </p:spPr>
        <p:txBody>
          <a:bodyPr wrap="square" lIns="0" tIns="0" rIns="0" bIns="0" rtlCol="0"/>
          <a:lstStyle/>
          <a:p>
            <a:endParaRPr/>
          </a:p>
        </p:txBody>
      </p:sp>
      <p:sp>
        <p:nvSpPr>
          <p:cNvPr id="21" name="object 21"/>
          <p:cNvSpPr/>
          <p:nvPr/>
        </p:nvSpPr>
        <p:spPr>
          <a:xfrm>
            <a:off x="1379474" y="3651250"/>
            <a:ext cx="1594739" cy="388619"/>
          </a:xfrm>
          <a:prstGeom prst="rect">
            <a:avLst/>
          </a:prstGeom>
          <a:blipFill>
            <a:blip r:embed="rId16" cstate="print"/>
            <a:stretch>
              <a:fillRect/>
            </a:stretch>
          </a:blipFill>
        </p:spPr>
        <p:txBody>
          <a:bodyPr wrap="square" lIns="0" tIns="0" rIns="0" bIns="0" rtlCol="0"/>
          <a:lstStyle/>
          <a:p>
            <a:endParaRPr/>
          </a:p>
        </p:txBody>
      </p:sp>
      <p:sp>
        <p:nvSpPr>
          <p:cNvPr id="22" name="object 22"/>
          <p:cNvSpPr/>
          <p:nvPr/>
        </p:nvSpPr>
        <p:spPr>
          <a:xfrm>
            <a:off x="1120444" y="4045965"/>
            <a:ext cx="882967" cy="388619"/>
          </a:xfrm>
          <a:prstGeom prst="rect">
            <a:avLst/>
          </a:prstGeom>
          <a:blipFill>
            <a:blip r:embed="rId17" cstate="print"/>
            <a:stretch>
              <a:fillRect/>
            </a:stretch>
          </a:blipFill>
        </p:spPr>
        <p:txBody>
          <a:bodyPr wrap="square" lIns="0" tIns="0" rIns="0" bIns="0" rtlCol="0"/>
          <a:lstStyle/>
          <a:p>
            <a:endParaRPr/>
          </a:p>
        </p:txBody>
      </p:sp>
      <p:sp>
        <p:nvSpPr>
          <p:cNvPr id="23" name="object 23"/>
          <p:cNvSpPr/>
          <p:nvPr/>
        </p:nvSpPr>
        <p:spPr>
          <a:xfrm>
            <a:off x="777240" y="4559808"/>
            <a:ext cx="260603" cy="388619"/>
          </a:xfrm>
          <a:prstGeom prst="rect">
            <a:avLst/>
          </a:prstGeom>
          <a:blipFill>
            <a:blip r:embed="rId18" cstate="print"/>
            <a:stretch>
              <a:fillRect/>
            </a:stretch>
          </a:blipFill>
        </p:spPr>
        <p:txBody>
          <a:bodyPr wrap="square" lIns="0" tIns="0" rIns="0" bIns="0" rtlCol="0"/>
          <a:lstStyle/>
          <a:p>
            <a:endParaRPr/>
          </a:p>
        </p:txBody>
      </p:sp>
      <p:sp>
        <p:nvSpPr>
          <p:cNvPr id="24" name="object 24"/>
          <p:cNvSpPr/>
          <p:nvPr/>
        </p:nvSpPr>
        <p:spPr>
          <a:xfrm>
            <a:off x="1120444" y="4559808"/>
            <a:ext cx="689457" cy="388619"/>
          </a:xfrm>
          <a:prstGeom prst="rect">
            <a:avLst/>
          </a:prstGeom>
          <a:blipFill>
            <a:blip r:embed="rId19" cstate="print"/>
            <a:stretch>
              <a:fillRect/>
            </a:stretch>
          </a:blipFill>
        </p:spPr>
        <p:txBody>
          <a:bodyPr wrap="square" lIns="0" tIns="0" rIns="0" bIns="0" rtlCol="0"/>
          <a:lstStyle/>
          <a:p>
            <a:endParaRPr/>
          </a:p>
        </p:txBody>
      </p:sp>
      <p:sp>
        <p:nvSpPr>
          <p:cNvPr id="25" name="object 25"/>
          <p:cNvSpPr/>
          <p:nvPr/>
        </p:nvSpPr>
        <p:spPr>
          <a:xfrm>
            <a:off x="1754377" y="4559808"/>
            <a:ext cx="292607" cy="388619"/>
          </a:xfrm>
          <a:prstGeom prst="rect">
            <a:avLst/>
          </a:prstGeom>
          <a:blipFill>
            <a:blip r:embed="rId20" cstate="print"/>
            <a:stretch>
              <a:fillRect/>
            </a:stretch>
          </a:blipFill>
        </p:spPr>
        <p:txBody>
          <a:bodyPr wrap="square" lIns="0" tIns="0" rIns="0" bIns="0" rtlCol="0"/>
          <a:lstStyle/>
          <a:p>
            <a:endParaRPr/>
          </a:p>
        </p:txBody>
      </p:sp>
      <p:sp>
        <p:nvSpPr>
          <p:cNvPr id="26" name="object 26"/>
          <p:cNvSpPr/>
          <p:nvPr/>
        </p:nvSpPr>
        <p:spPr>
          <a:xfrm>
            <a:off x="1996694" y="4559808"/>
            <a:ext cx="917257" cy="388619"/>
          </a:xfrm>
          <a:prstGeom prst="rect">
            <a:avLst/>
          </a:prstGeom>
          <a:blipFill>
            <a:blip r:embed="rId21" cstate="print"/>
            <a:stretch>
              <a:fillRect/>
            </a:stretch>
          </a:blipFill>
        </p:spPr>
        <p:txBody>
          <a:bodyPr wrap="square" lIns="0" tIns="0" rIns="0" bIns="0" rtlCol="0"/>
          <a:lstStyle/>
          <a:p>
            <a:endParaRPr/>
          </a:p>
        </p:txBody>
      </p:sp>
      <p:sp>
        <p:nvSpPr>
          <p:cNvPr id="27" name="object 27"/>
          <p:cNvSpPr/>
          <p:nvPr/>
        </p:nvSpPr>
        <p:spPr>
          <a:xfrm>
            <a:off x="777240" y="5088635"/>
            <a:ext cx="260603" cy="388619"/>
          </a:xfrm>
          <a:prstGeom prst="rect">
            <a:avLst/>
          </a:prstGeom>
          <a:blipFill>
            <a:blip r:embed="rId22" cstate="print"/>
            <a:stretch>
              <a:fillRect/>
            </a:stretch>
          </a:blipFill>
        </p:spPr>
        <p:txBody>
          <a:bodyPr wrap="square" lIns="0" tIns="0" rIns="0" bIns="0" rtlCol="0"/>
          <a:lstStyle/>
          <a:p>
            <a:endParaRPr/>
          </a:p>
        </p:txBody>
      </p:sp>
      <p:sp>
        <p:nvSpPr>
          <p:cNvPr id="28" name="object 28"/>
          <p:cNvSpPr/>
          <p:nvPr/>
        </p:nvSpPr>
        <p:spPr>
          <a:xfrm>
            <a:off x="1120444" y="5088635"/>
            <a:ext cx="877823" cy="388619"/>
          </a:xfrm>
          <a:prstGeom prst="rect">
            <a:avLst/>
          </a:prstGeom>
          <a:blipFill>
            <a:blip r:embed="rId23" cstate="print"/>
            <a:stretch>
              <a:fillRect/>
            </a:stretch>
          </a:blipFill>
        </p:spPr>
        <p:txBody>
          <a:bodyPr wrap="square" lIns="0" tIns="0" rIns="0" bIns="0" rtlCol="0"/>
          <a:lstStyle/>
          <a:p>
            <a:endParaRPr/>
          </a:p>
        </p:txBody>
      </p:sp>
      <p:sp>
        <p:nvSpPr>
          <p:cNvPr id="29" name="object 29"/>
          <p:cNvSpPr/>
          <p:nvPr/>
        </p:nvSpPr>
        <p:spPr>
          <a:xfrm>
            <a:off x="777240" y="5601919"/>
            <a:ext cx="384047" cy="388924"/>
          </a:xfrm>
          <a:prstGeom prst="rect">
            <a:avLst/>
          </a:prstGeom>
          <a:blipFill>
            <a:blip r:embed="rId24" cstate="print"/>
            <a:stretch>
              <a:fillRect/>
            </a:stretch>
          </a:blipFill>
        </p:spPr>
        <p:txBody>
          <a:bodyPr wrap="square" lIns="0" tIns="0" rIns="0" bIns="0" rtlCol="0"/>
          <a:lstStyle/>
          <a:p>
            <a:endParaRPr/>
          </a:p>
        </p:txBody>
      </p:sp>
      <p:sp>
        <p:nvSpPr>
          <p:cNvPr id="30" name="object 30"/>
          <p:cNvSpPr/>
          <p:nvPr/>
        </p:nvSpPr>
        <p:spPr>
          <a:xfrm>
            <a:off x="1120444" y="5601919"/>
            <a:ext cx="1029550" cy="388924"/>
          </a:xfrm>
          <a:prstGeom prst="rect">
            <a:avLst/>
          </a:prstGeom>
          <a:blipFill>
            <a:blip r:embed="rId25" cstate="print"/>
            <a:stretch>
              <a:fillRect/>
            </a:stretch>
          </a:blipFill>
        </p:spPr>
        <p:txBody>
          <a:bodyPr wrap="square" lIns="0" tIns="0" rIns="0" bIns="0" rtlCol="0"/>
          <a:lstStyle/>
          <a:p>
            <a:endParaRPr/>
          </a:p>
        </p:txBody>
      </p:sp>
      <p:sp>
        <p:nvSpPr>
          <p:cNvPr id="2" name="Metin kutusu 1"/>
          <p:cNvSpPr txBox="1"/>
          <p:nvPr/>
        </p:nvSpPr>
        <p:spPr>
          <a:xfrm>
            <a:off x="2893823" y="304800"/>
            <a:ext cx="7162800" cy="1077218"/>
          </a:xfrm>
          <a:prstGeom prst="rect">
            <a:avLst/>
          </a:prstGeom>
          <a:noFill/>
        </p:spPr>
        <p:txBody>
          <a:bodyPr wrap="square" rtlCol="0">
            <a:spAutoFit/>
          </a:bodyPr>
          <a:lstStyle/>
          <a:p>
            <a:pPr algn="ctr"/>
            <a:r>
              <a:rPr lang="tr-TR" sz="3200" b="1" dirty="0">
                <a:solidFill>
                  <a:srgbClr val="C00000"/>
                </a:solidFill>
                <a:latin typeface="Times New Roman" panose="02020603050405020304" pitchFamily="18" charset="0"/>
                <a:cs typeface="Times New Roman" panose="02020603050405020304" pitchFamily="18" charset="0"/>
              </a:rPr>
              <a:t>PROJE RAPORU NASIL YAZILIR ? ANA BAŞLIKLAR</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825619" y="457200"/>
            <a:ext cx="2942120" cy="588517"/>
          </a:xfrm>
          <a:prstGeom prst="rect">
            <a:avLst/>
          </a:prstGeom>
          <a:blipFill>
            <a:blip r:embed="rId2" cstate="print"/>
            <a:stretch>
              <a:fillRect/>
            </a:stretch>
          </a:blipFill>
        </p:spPr>
        <p:txBody>
          <a:bodyPr wrap="square" lIns="0" tIns="0" rIns="0" bIns="0" rtlCol="0"/>
          <a:lstStyle/>
          <a:p>
            <a:endParaRPr/>
          </a:p>
        </p:txBody>
      </p:sp>
      <p:grpSp>
        <p:nvGrpSpPr>
          <p:cNvPr id="2" name="Grup 1"/>
          <p:cNvGrpSpPr/>
          <p:nvPr/>
        </p:nvGrpSpPr>
        <p:grpSpPr>
          <a:xfrm>
            <a:off x="152400" y="1052194"/>
            <a:ext cx="11582400" cy="5501006"/>
            <a:chOff x="777240" y="1052194"/>
            <a:chExt cx="10686859" cy="5083429"/>
          </a:xfrm>
        </p:grpSpPr>
        <p:sp>
          <p:nvSpPr>
            <p:cNvPr id="4" name="object 4"/>
            <p:cNvSpPr/>
            <p:nvPr/>
          </p:nvSpPr>
          <p:spPr>
            <a:xfrm>
              <a:off x="777240" y="1052194"/>
              <a:ext cx="861733" cy="38862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553210" y="1052194"/>
              <a:ext cx="587247" cy="38862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993645" y="1052194"/>
              <a:ext cx="115824" cy="388620"/>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777240" y="1446911"/>
              <a:ext cx="574611" cy="388620"/>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1312417" y="1446911"/>
              <a:ext cx="1826323" cy="388620"/>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3090926" y="1446911"/>
              <a:ext cx="581926" cy="388620"/>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3633851" y="1446911"/>
              <a:ext cx="2983026" cy="388620"/>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6564756" y="1446911"/>
              <a:ext cx="1207350" cy="388620"/>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7709281" y="1446911"/>
              <a:ext cx="343357" cy="388620"/>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7997697" y="1446911"/>
              <a:ext cx="870966" cy="388620"/>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8829802" y="1446911"/>
              <a:ext cx="1085430" cy="388620"/>
            </a:xfrm>
            <a:prstGeom prst="rect">
              <a:avLst/>
            </a:prstGeom>
            <a:blipFill>
              <a:blip r:embed="rId13" cstate="print"/>
              <a:stretch>
                <a:fillRect/>
              </a:stretch>
            </a:blipFill>
          </p:spPr>
          <p:txBody>
            <a:bodyPr wrap="square" lIns="0" tIns="0" rIns="0" bIns="0" rtlCol="0"/>
            <a:lstStyle/>
            <a:p>
              <a:endParaRPr/>
            </a:p>
          </p:txBody>
        </p:sp>
        <p:sp>
          <p:nvSpPr>
            <p:cNvPr id="15" name="object 15"/>
            <p:cNvSpPr/>
            <p:nvPr/>
          </p:nvSpPr>
          <p:spPr>
            <a:xfrm>
              <a:off x="9864597" y="1446911"/>
              <a:ext cx="907961" cy="388620"/>
            </a:xfrm>
            <a:prstGeom prst="rect">
              <a:avLst/>
            </a:prstGeom>
            <a:blipFill>
              <a:blip r:embed="rId14" cstate="print"/>
              <a:stretch>
                <a:fillRect/>
              </a:stretch>
            </a:blipFill>
          </p:spPr>
          <p:txBody>
            <a:bodyPr wrap="square" lIns="0" tIns="0" rIns="0" bIns="0" rtlCol="0"/>
            <a:lstStyle/>
            <a:p>
              <a:endParaRPr/>
            </a:p>
          </p:txBody>
        </p:sp>
        <p:sp>
          <p:nvSpPr>
            <p:cNvPr id="16" name="object 16"/>
            <p:cNvSpPr/>
            <p:nvPr/>
          </p:nvSpPr>
          <p:spPr>
            <a:xfrm>
              <a:off x="10681716" y="1446911"/>
              <a:ext cx="115824" cy="388620"/>
            </a:xfrm>
            <a:prstGeom prst="rect">
              <a:avLst/>
            </a:prstGeom>
            <a:blipFill>
              <a:blip r:embed="rId15" cstate="print"/>
              <a:stretch>
                <a:fillRect/>
              </a:stretch>
            </a:blipFill>
          </p:spPr>
          <p:txBody>
            <a:bodyPr wrap="square" lIns="0" tIns="0" rIns="0" bIns="0" rtlCol="0"/>
            <a:lstStyle/>
            <a:p>
              <a:endParaRPr/>
            </a:p>
          </p:txBody>
        </p:sp>
        <p:sp>
          <p:nvSpPr>
            <p:cNvPr id="17" name="object 17"/>
            <p:cNvSpPr/>
            <p:nvPr/>
          </p:nvSpPr>
          <p:spPr>
            <a:xfrm>
              <a:off x="777240" y="1841322"/>
              <a:ext cx="861733" cy="388924"/>
            </a:xfrm>
            <a:prstGeom prst="rect">
              <a:avLst/>
            </a:prstGeom>
            <a:blipFill>
              <a:blip r:embed="rId3" cstate="print"/>
              <a:stretch>
                <a:fillRect/>
              </a:stretch>
            </a:blipFill>
          </p:spPr>
          <p:txBody>
            <a:bodyPr wrap="square" lIns="0" tIns="0" rIns="0" bIns="0" rtlCol="0"/>
            <a:lstStyle/>
            <a:p>
              <a:endParaRPr/>
            </a:p>
          </p:txBody>
        </p:sp>
        <p:sp>
          <p:nvSpPr>
            <p:cNvPr id="18" name="object 18"/>
            <p:cNvSpPr/>
            <p:nvPr/>
          </p:nvSpPr>
          <p:spPr>
            <a:xfrm>
              <a:off x="1553210" y="1841322"/>
              <a:ext cx="897940" cy="388924"/>
            </a:xfrm>
            <a:prstGeom prst="rect">
              <a:avLst/>
            </a:prstGeom>
            <a:blipFill>
              <a:blip r:embed="rId16" cstate="print"/>
              <a:stretch>
                <a:fillRect/>
              </a:stretch>
            </a:blipFill>
          </p:spPr>
          <p:txBody>
            <a:bodyPr wrap="square" lIns="0" tIns="0" rIns="0" bIns="0" rtlCol="0"/>
            <a:lstStyle/>
            <a:p>
              <a:endParaRPr/>
            </a:p>
          </p:txBody>
        </p:sp>
        <p:sp>
          <p:nvSpPr>
            <p:cNvPr id="19" name="object 19"/>
            <p:cNvSpPr/>
            <p:nvPr/>
          </p:nvSpPr>
          <p:spPr>
            <a:xfrm>
              <a:off x="2301494" y="1841322"/>
              <a:ext cx="115824" cy="388924"/>
            </a:xfrm>
            <a:prstGeom prst="rect">
              <a:avLst/>
            </a:prstGeom>
            <a:blipFill>
              <a:blip r:embed="rId5" cstate="print"/>
              <a:stretch>
                <a:fillRect/>
              </a:stretch>
            </a:blipFill>
          </p:spPr>
          <p:txBody>
            <a:bodyPr wrap="square" lIns="0" tIns="0" rIns="0" bIns="0" rtlCol="0"/>
            <a:lstStyle/>
            <a:p>
              <a:endParaRPr/>
            </a:p>
          </p:txBody>
        </p:sp>
        <p:sp>
          <p:nvSpPr>
            <p:cNvPr id="20" name="object 20"/>
            <p:cNvSpPr/>
            <p:nvPr/>
          </p:nvSpPr>
          <p:spPr>
            <a:xfrm>
              <a:off x="777240" y="2238120"/>
              <a:ext cx="494182" cy="388620"/>
            </a:xfrm>
            <a:prstGeom prst="rect">
              <a:avLst/>
            </a:prstGeom>
            <a:blipFill>
              <a:blip r:embed="rId17" cstate="print"/>
              <a:stretch>
                <a:fillRect/>
              </a:stretch>
            </a:blipFill>
          </p:spPr>
          <p:txBody>
            <a:bodyPr wrap="square" lIns="0" tIns="0" rIns="0" bIns="0" rtlCol="0"/>
            <a:lstStyle/>
            <a:p>
              <a:endParaRPr/>
            </a:p>
          </p:txBody>
        </p:sp>
        <p:sp>
          <p:nvSpPr>
            <p:cNvPr id="21" name="object 21"/>
            <p:cNvSpPr/>
            <p:nvPr/>
          </p:nvSpPr>
          <p:spPr>
            <a:xfrm>
              <a:off x="1224076" y="2238120"/>
              <a:ext cx="8256346" cy="388620"/>
            </a:xfrm>
            <a:prstGeom prst="rect">
              <a:avLst/>
            </a:prstGeom>
            <a:blipFill>
              <a:blip r:embed="rId18" cstate="print"/>
              <a:stretch>
                <a:fillRect/>
              </a:stretch>
            </a:blipFill>
          </p:spPr>
          <p:txBody>
            <a:bodyPr wrap="square" lIns="0" tIns="0" rIns="0" bIns="0" rtlCol="0"/>
            <a:lstStyle/>
            <a:p>
              <a:endParaRPr/>
            </a:p>
          </p:txBody>
        </p:sp>
        <p:sp>
          <p:nvSpPr>
            <p:cNvPr id="22" name="object 22"/>
            <p:cNvSpPr/>
            <p:nvPr/>
          </p:nvSpPr>
          <p:spPr>
            <a:xfrm>
              <a:off x="9392157" y="2238120"/>
              <a:ext cx="85344" cy="388620"/>
            </a:xfrm>
            <a:prstGeom prst="rect">
              <a:avLst/>
            </a:prstGeom>
            <a:blipFill>
              <a:blip r:embed="rId19" cstate="print"/>
              <a:stretch>
                <a:fillRect/>
              </a:stretch>
            </a:blipFill>
          </p:spPr>
          <p:txBody>
            <a:bodyPr wrap="square" lIns="0" tIns="0" rIns="0" bIns="0" rtlCol="0"/>
            <a:lstStyle/>
            <a:p>
              <a:endParaRPr/>
            </a:p>
          </p:txBody>
        </p:sp>
        <p:sp>
          <p:nvSpPr>
            <p:cNvPr id="23" name="object 23"/>
            <p:cNvSpPr/>
            <p:nvPr/>
          </p:nvSpPr>
          <p:spPr>
            <a:xfrm>
              <a:off x="9511030" y="2238120"/>
              <a:ext cx="1928876" cy="388620"/>
            </a:xfrm>
            <a:prstGeom prst="rect">
              <a:avLst/>
            </a:prstGeom>
            <a:blipFill>
              <a:blip r:embed="rId20" cstate="print"/>
              <a:stretch>
                <a:fillRect/>
              </a:stretch>
            </a:blipFill>
          </p:spPr>
          <p:txBody>
            <a:bodyPr wrap="square" lIns="0" tIns="0" rIns="0" bIns="0" rtlCol="0"/>
            <a:lstStyle/>
            <a:p>
              <a:endParaRPr/>
            </a:p>
          </p:txBody>
        </p:sp>
        <p:sp>
          <p:nvSpPr>
            <p:cNvPr id="24" name="object 24"/>
            <p:cNvSpPr/>
            <p:nvPr/>
          </p:nvSpPr>
          <p:spPr>
            <a:xfrm>
              <a:off x="777240" y="2530729"/>
              <a:ext cx="2656966" cy="388620"/>
            </a:xfrm>
            <a:prstGeom prst="rect">
              <a:avLst/>
            </a:prstGeom>
            <a:blipFill>
              <a:blip r:embed="rId21" cstate="print"/>
              <a:stretch>
                <a:fillRect/>
              </a:stretch>
            </a:blipFill>
          </p:spPr>
          <p:txBody>
            <a:bodyPr wrap="square" lIns="0" tIns="0" rIns="0" bIns="0" rtlCol="0"/>
            <a:lstStyle/>
            <a:p>
              <a:endParaRPr/>
            </a:p>
          </p:txBody>
        </p:sp>
        <p:sp>
          <p:nvSpPr>
            <p:cNvPr id="25" name="object 25"/>
            <p:cNvSpPr/>
            <p:nvPr/>
          </p:nvSpPr>
          <p:spPr>
            <a:xfrm>
              <a:off x="3457066" y="2530729"/>
              <a:ext cx="4320286" cy="388620"/>
            </a:xfrm>
            <a:prstGeom prst="rect">
              <a:avLst/>
            </a:prstGeom>
            <a:blipFill>
              <a:blip r:embed="rId22" cstate="print"/>
              <a:stretch>
                <a:fillRect/>
              </a:stretch>
            </a:blipFill>
          </p:spPr>
          <p:txBody>
            <a:bodyPr wrap="square" lIns="0" tIns="0" rIns="0" bIns="0" rtlCol="0"/>
            <a:lstStyle/>
            <a:p>
              <a:endParaRPr/>
            </a:p>
          </p:txBody>
        </p:sp>
        <p:sp>
          <p:nvSpPr>
            <p:cNvPr id="26" name="object 26"/>
            <p:cNvSpPr/>
            <p:nvPr/>
          </p:nvSpPr>
          <p:spPr>
            <a:xfrm>
              <a:off x="7803768" y="2530729"/>
              <a:ext cx="3592830" cy="388620"/>
            </a:xfrm>
            <a:prstGeom prst="rect">
              <a:avLst/>
            </a:prstGeom>
            <a:blipFill>
              <a:blip r:embed="rId23" cstate="print"/>
              <a:stretch>
                <a:fillRect/>
              </a:stretch>
            </a:blipFill>
          </p:spPr>
          <p:txBody>
            <a:bodyPr wrap="square" lIns="0" tIns="0" rIns="0" bIns="0" rtlCol="0"/>
            <a:lstStyle/>
            <a:p>
              <a:endParaRPr/>
            </a:p>
          </p:txBody>
        </p:sp>
        <p:sp>
          <p:nvSpPr>
            <p:cNvPr id="27" name="object 27"/>
            <p:cNvSpPr/>
            <p:nvPr/>
          </p:nvSpPr>
          <p:spPr>
            <a:xfrm>
              <a:off x="11312652" y="2530729"/>
              <a:ext cx="82296" cy="388620"/>
            </a:xfrm>
            <a:prstGeom prst="rect">
              <a:avLst/>
            </a:prstGeom>
            <a:blipFill>
              <a:blip r:embed="rId24" cstate="print"/>
              <a:stretch>
                <a:fillRect/>
              </a:stretch>
            </a:blipFill>
          </p:spPr>
          <p:txBody>
            <a:bodyPr wrap="square" lIns="0" tIns="0" rIns="0" bIns="0" rtlCol="0"/>
            <a:lstStyle/>
            <a:p>
              <a:endParaRPr/>
            </a:p>
          </p:txBody>
        </p:sp>
        <p:sp>
          <p:nvSpPr>
            <p:cNvPr id="28" name="object 28"/>
            <p:cNvSpPr/>
            <p:nvPr/>
          </p:nvSpPr>
          <p:spPr>
            <a:xfrm>
              <a:off x="777240" y="2824860"/>
              <a:ext cx="2024126" cy="388620"/>
            </a:xfrm>
            <a:prstGeom prst="rect">
              <a:avLst/>
            </a:prstGeom>
            <a:blipFill>
              <a:blip r:embed="rId25" cstate="print"/>
              <a:stretch>
                <a:fillRect/>
              </a:stretch>
            </a:blipFill>
          </p:spPr>
          <p:txBody>
            <a:bodyPr wrap="square" lIns="0" tIns="0" rIns="0" bIns="0" rtlCol="0"/>
            <a:lstStyle/>
            <a:p>
              <a:endParaRPr/>
            </a:p>
          </p:txBody>
        </p:sp>
        <p:sp>
          <p:nvSpPr>
            <p:cNvPr id="29" name="object 29"/>
            <p:cNvSpPr/>
            <p:nvPr/>
          </p:nvSpPr>
          <p:spPr>
            <a:xfrm>
              <a:off x="2687066" y="2824860"/>
              <a:ext cx="185928" cy="388620"/>
            </a:xfrm>
            <a:prstGeom prst="rect">
              <a:avLst/>
            </a:prstGeom>
            <a:blipFill>
              <a:blip r:embed="rId26" cstate="print"/>
              <a:stretch>
                <a:fillRect/>
              </a:stretch>
            </a:blipFill>
          </p:spPr>
          <p:txBody>
            <a:bodyPr wrap="square" lIns="0" tIns="0" rIns="0" bIns="0" rtlCol="0"/>
            <a:lstStyle/>
            <a:p>
              <a:endParaRPr/>
            </a:p>
          </p:txBody>
        </p:sp>
        <p:sp>
          <p:nvSpPr>
            <p:cNvPr id="30" name="object 30"/>
            <p:cNvSpPr/>
            <p:nvPr/>
          </p:nvSpPr>
          <p:spPr>
            <a:xfrm>
              <a:off x="2780029" y="2824860"/>
              <a:ext cx="2025395" cy="388620"/>
            </a:xfrm>
            <a:prstGeom prst="rect">
              <a:avLst/>
            </a:prstGeom>
            <a:blipFill>
              <a:blip r:embed="rId27" cstate="print"/>
              <a:stretch>
                <a:fillRect/>
              </a:stretch>
            </a:blipFill>
          </p:spPr>
          <p:txBody>
            <a:bodyPr wrap="square" lIns="0" tIns="0" rIns="0" bIns="0" rtlCol="0"/>
            <a:lstStyle/>
            <a:p>
              <a:endParaRPr/>
            </a:p>
          </p:txBody>
        </p:sp>
        <p:sp>
          <p:nvSpPr>
            <p:cNvPr id="31" name="object 31"/>
            <p:cNvSpPr/>
            <p:nvPr/>
          </p:nvSpPr>
          <p:spPr>
            <a:xfrm>
              <a:off x="4824095" y="2824860"/>
              <a:ext cx="906272" cy="388620"/>
            </a:xfrm>
            <a:prstGeom prst="rect">
              <a:avLst/>
            </a:prstGeom>
            <a:blipFill>
              <a:blip r:embed="rId28" cstate="print"/>
              <a:stretch>
                <a:fillRect/>
              </a:stretch>
            </a:blipFill>
          </p:spPr>
          <p:txBody>
            <a:bodyPr wrap="square" lIns="0" tIns="0" rIns="0" bIns="0" rtlCol="0"/>
            <a:lstStyle/>
            <a:p>
              <a:endParaRPr/>
            </a:p>
          </p:txBody>
        </p:sp>
        <p:sp>
          <p:nvSpPr>
            <p:cNvPr id="32" name="object 32"/>
            <p:cNvSpPr/>
            <p:nvPr/>
          </p:nvSpPr>
          <p:spPr>
            <a:xfrm>
              <a:off x="5639689" y="2824860"/>
              <a:ext cx="85344" cy="388620"/>
            </a:xfrm>
            <a:prstGeom prst="rect">
              <a:avLst/>
            </a:prstGeom>
            <a:blipFill>
              <a:blip r:embed="rId19" cstate="print"/>
              <a:stretch>
                <a:fillRect/>
              </a:stretch>
            </a:blipFill>
          </p:spPr>
          <p:txBody>
            <a:bodyPr wrap="square" lIns="0" tIns="0" rIns="0" bIns="0" rtlCol="0"/>
            <a:lstStyle/>
            <a:p>
              <a:endParaRPr/>
            </a:p>
          </p:txBody>
        </p:sp>
        <p:sp>
          <p:nvSpPr>
            <p:cNvPr id="33" name="object 33"/>
            <p:cNvSpPr/>
            <p:nvPr/>
          </p:nvSpPr>
          <p:spPr>
            <a:xfrm>
              <a:off x="5795136" y="2824860"/>
              <a:ext cx="572414" cy="388620"/>
            </a:xfrm>
            <a:prstGeom prst="rect">
              <a:avLst/>
            </a:prstGeom>
            <a:blipFill>
              <a:blip r:embed="rId29" cstate="print"/>
              <a:stretch>
                <a:fillRect/>
              </a:stretch>
            </a:blipFill>
          </p:spPr>
          <p:txBody>
            <a:bodyPr wrap="square" lIns="0" tIns="0" rIns="0" bIns="0" rtlCol="0"/>
            <a:lstStyle/>
            <a:p>
              <a:endParaRPr/>
            </a:p>
          </p:txBody>
        </p:sp>
        <p:sp>
          <p:nvSpPr>
            <p:cNvPr id="34" name="object 34"/>
            <p:cNvSpPr/>
            <p:nvPr/>
          </p:nvSpPr>
          <p:spPr>
            <a:xfrm>
              <a:off x="6384925" y="2824860"/>
              <a:ext cx="3470655" cy="388620"/>
            </a:xfrm>
            <a:prstGeom prst="rect">
              <a:avLst/>
            </a:prstGeom>
            <a:blipFill>
              <a:blip r:embed="rId30" cstate="print"/>
              <a:stretch>
                <a:fillRect/>
              </a:stretch>
            </a:blipFill>
          </p:spPr>
          <p:txBody>
            <a:bodyPr wrap="square" lIns="0" tIns="0" rIns="0" bIns="0" rtlCol="0"/>
            <a:lstStyle/>
            <a:p>
              <a:endParaRPr/>
            </a:p>
          </p:txBody>
        </p:sp>
        <p:sp>
          <p:nvSpPr>
            <p:cNvPr id="35" name="object 35"/>
            <p:cNvSpPr/>
            <p:nvPr/>
          </p:nvSpPr>
          <p:spPr>
            <a:xfrm>
              <a:off x="9882885" y="2824860"/>
              <a:ext cx="1267193" cy="388620"/>
            </a:xfrm>
            <a:prstGeom prst="rect">
              <a:avLst/>
            </a:prstGeom>
            <a:blipFill>
              <a:blip r:embed="rId31" cstate="print"/>
              <a:stretch>
                <a:fillRect/>
              </a:stretch>
            </a:blipFill>
          </p:spPr>
          <p:txBody>
            <a:bodyPr wrap="square" lIns="0" tIns="0" rIns="0" bIns="0" rtlCol="0"/>
            <a:lstStyle/>
            <a:p>
              <a:endParaRPr/>
            </a:p>
          </p:txBody>
        </p:sp>
        <p:sp>
          <p:nvSpPr>
            <p:cNvPr id="36" name="object 36"/>
            <p:cNvSpPr/>
            <p:nvPr/>
          </p:nvSpPr>
          <p:spPr>
            <a:xfrm>
              <a:off x="11157204" y="2824860"/>
              <a:ext cx="294894" cy="388620"/>
            </a:xfrm>
            <a:prstGeom prst="rect">
              <a:avLst/>
            </a:prstGeom>
            <a:blipFill>
              <a:blip r:embed="rId32" cstate="print"/>
              <a:stretch>
                <a:fillRect/>
              </a:stretch>
            </a:blipFill>
          </p:spPr>
          <p:txBody>
            <a:bodyPr wrap="square" lIns="0" tIns="0" rIns="0" bIns="0" rtlCol="0"/>
            <a:lstStyle/>
            <a:p>
              <a:endParaRPr/>
            </a:p>
          </p:txBody>
        </p:sp>
        <p:sp>
          <p:nvSpPr>
            <p:cNvPr id="37" name="object 37"/>
            <p:cNvSpPr/>
            <p:nvPr/>
          </p:nvSpPr>
          <p:spPr>
            <a:xfrm>
              <a:off x="777240" y="3117164"/>
              <a:ext cx="2522194" cy="388924"/>
            </a:xfrm>
            <a:prstGeom prst="rect">
              <a:avLst/>
            </a:prstGeom>
            <a:blipFill>
              <a:blip r:embed="rId33" cstate="print"/>
              <a:stretch>
                <a:fillRect/>
              </a:stretch>
            </a:blipFill>
          </p:spPr>
          <p:txBody>
            <a:bodyPr wrap="square" lIns="0" tIns="0" rIns="0" bIns="0" rtlCol="0"/>
            <a:lstStyle/>
            <a:p>
              <a:endParaRPr/>
            </a:p>
          </p:txBody>
        </p:sp>
        <p:sp>
          <p:nvSpPr>
            <p:cNvPr id="38" name="object 38"/>
            <p:cNvSpPr/>
            <p:nvPr/>
          </p:nvSpPr>
          <p:spPr>
            <a:xfrm>
              <a:off x="3196082" y="3117164"/>
              <a:ext cx="85343" cy="388924"/>
            </a:xfrm>
            <a:prstGeom prst="rect">
              <a:avLst/>
            </a:prstGeom>
            <a:blipFill>
              <a:blip r:embed="rId19" cstate="print"/>
              <a:stretch>
                <a:fillRect/>
              </a:stretch>
            </a:blipFill>
          </p:spPr>
          <p:txBody>
            <a:bodyPr wrap="square" lIns="0" tIns="0" rIns="0" bIns="0" rtlCol="0"/>
            <a:lstStyle/>
            <a:p>
              <a:endParaRPr/>
            </a:p>
          </p:txBody>
        </p:sp>
        <p:sp>
          <p:nvSpPr>
            <p:cNvPr id="39" name="object 39"/>
            <p:cNvSpPr/>
            <p:nvPr/>
          </p:nvSpPr>
          <p:spPr>
            <a:xfrm>
              <a:off x="3308858" y="3117164"/>
              <a:ext cx="3979544" cy="388924"/>
            </a:xfrm>
            <a:prstGeom prst="rect">
              <a:avLst/>
            </a:prstGeom>
            <a:blipFill>
              <a:blip r:embed="rId34" cstate="print"/>
              <a:stretch>
                <a:fillRect/>
              </a:stretch>
            </a:blipFill>
          </p:spPr>
          <p:txBody>
            <a:bodyPr wrap="square" lIns="0" tIns="0" rIns="0" bIns="0" rtlCol="0"/>
            <a:lstStyle/>
            <a:p>
              <a:endParaRPr/>
            </a:p>
          </p:txBody>
        </p:sp>
        <p:sp>
          <p:nvSpPr>
            <p:cNvPr id="40" name="object 40"/>
            <p:cNvSpPr/>
            <p:nvPr/>
          </p:nvSpPr>
          <p:spPr>
            <a:xfrm>
              <a:off x="7247508" y="3117164"/>
              <a:ext cx="4206595" cy="388924"/>
            </a:xfrm>
            <a:prstGeom prst="rect">
              <a:avLst/>
            </a:prstGeom>
            <a:blipFill>
              <a:blip r:embed="rId35" cstate="print"/>
              <a:stretch>
                <a:fillRect/>
              </a:stretch>
            </a:blipFill>
          </p:spPr>
          <p:txBody>
            <a:bodyPr wrap="square" lIns="0" tIns="0" rIns="0" bIns="0" rtlCol="0"/>
            <a:lstStyle/>
            <a:p>
              <a:endParaRPr/>
            </a:p>
          </p:txBody>
        </p:sp>
        <p:sp>
          <p:nvSpPr>
            <p:cNvPr id="41" name="object 41"/>
            <p:cNvSpPr/>
            <p:nvPr/>
          </p:nvSpPr>
          <p:spPr>
            <a:xfrm>
              <a:off x="777240" y="3411982"/>
              <a:ext cx="651103" cy="388620"/>
            </a:xfrm>
            <a:prstGeom prst="rect">
              <a:avLst/>
            </a:prstGeom>
            <a:blipFill>
              <a:blip r:embed="rId36" cstate="print"/>
              <a:stretch>
                <a:fillRect/>
              </a:stretch>
            </a:blipFill>
          </p:spPr>
          <p:txBody>
            <a:bodyPr wrap="square" lIns="0" tIns="0" rIns="0" bIns="0" rtlCol="0"/>
            <a:lstStyle/>
            <a:p>
              <a:endParaRPr/>
            </a:p>
          </p:txBody>
        </p:sp>
        <p:sp>
          <p:nvSpPr>
            <p:cNvPr id="42" name="object 42"/>
            <p:cNvSpPr/>
            <p:nvPr/>
          </p:nvSpPr>
          <p:spPr>
            <a:xfrm>
              <a:off x="1460246" y="3411982"/>
              <a:ext cx="660196" cy="388620"/>
            </a:xfrm>
            <a:prstGeom prst="rect">
              <a:avLst/>
            </a:prstGeom>
            <a:blipFill>
              <a:blip r:embed="rId37" cstate="print"/>
              <a:stretch>
                <a:fillRect/>
              </a:stretch>
            </a:blipFill>
          </p:spPr>
          <p:txBody>
            <a:bodyPr wrap="square" lIns="0" tIns="0" rIns="0" bIns="0" rtlCol="0"/>
            <a:lstStyle/>
            <a:p>
              <a:endParaRPr/>
            </a:p>
          </p:txBody>
        </p:sp>
        <p:sp>
          <p:nvSpPr>
            <p:cNvPr id="43" name="object 43"/>
            <p:cNvSpPr/>
            <p:nvPr/>
          </p:nvSpPr>
          <p:spPr>
            <a:xfrm>
              <a:off x="2135377" y="3411982"/>
              <a:ext cx="286512" cy="388620"/>
            </a:xfrm>
            <a:prstGeom prst="rect">
              <a:avLst/>
            </a:prstGeom>
            <a:blipFill>
              <a:blip r:embed="rId38" cstate="print"/>
              <a:stretch>
                <a:fillRect/>
              </a:stretch>
            </a:blipFill>
          </p:spPr>
          <p:txBody>
            <a:bodyPr wrap="square" lIns="0" tIns="0" rIns="0" bIns="0" rtlCol="0"/>
            <a:lstStyle/>
            <a:p>
              <a:endParaRPr/>
            </a:p>
          </p:txBody>
        </p:sp>
        <p:sp>
          <p:nvSpPr>
            <p:cNvPr id="44" name="object 44"/>
            <p:cNvSpPr/>
            <p:nvPr/>
          </p:nvSpPr>
          <p:spPr>
            <a:xfrm>
              <a:off x="2475229" y="3411982"/>
              <a:ext cx="965606" cy="388620"/>
            </a:xfrm>
            <a:prstGeom prst="rect">
              <a:avLst/>
            </a:prstGeom>
            <a:blipFill>
              <a:blip r:embed="rId39" cstate="print"/>
              <a:stretch>
                <a:fillRect/>
              </a:stretch>
            </a:blipFill>
          </p:spPr>
          <p:txBody>
            <a:bodyPr wrap="square" lIns="0" tIns="0" rIns="0" bIns="0" rtlCol="0"/>
            <a:lstStyle/>
            <a:p>
              <a:endParaRPr/>
            </a:p>
          </p:txBody>
        </p:sp>
        <p:sp>
          <p:nvSpPr>
            <p:cNvPr id="45" name="object 45"/>
            <p:cNvSpPr/>
            <p:nvPr/>
          </p:nvSpPr>
          <p:spPr>
            <a:xfrm>
              <a:off x="3353434" y="3411982"/>
              <a:ext cx="85344" cy="388620"/>
            </a:xfrm>
            <a:prstGeom prst="rect">
              <a:avLst/>
            </a:prstGeom>
            <a:blipFill>
              <a:blip r:embed="rId19" cstate="print"/>
              <a:stretch>
                <a:fillRect/>
              </a:stretch>
            </a:blipFill>
          </p:spPr>
          <p:txBody>
            <a:bodyPr wrap="square" lIns="0" tIns="0" rIns="0" bIns="0" rtlCol="0"/>
            <a:lstStyle/>
            <a:p>
              <a:endParaRPr/>
            </a:p>
          </p:txBody>
        </p:sp>
        <p:sp>
          <p:nvSpPr>
            <p:cNvPr id="46" name="object 46"/>
            <p:cNvSpPr/>
            <p:nvPr/>
          </p:nvSpPr>
          <p:spPr>
            <a:xfrm>
              <a:off x="3521075" y="3411982"/>
              <a:ext cx="696976" cy="388620"/>
            </a:xfrm>
            <a:prstGeom prst="rect">
              <a:avLst/>
            </a:prstGeom>
            <a:blipFill>
              <a:blip r:embed="rId40" cstate="print"/>
              <a:stretch>
                <a:fillRect/>
              </a:stretch>
            </a:blipFill>
          </p:spPr>
          <p:txBody>
            <a:bodyPr wrap="square" lIns="0" tIns="0" rIns="0" bIns="0" rtlCol="0"/>
            <a:lstStyle/>
            <a:p>
              <a:endParaRPr/>
            </a:p>
          </p:txBody>
        </p:sp>
        <p:sp>
          <p:nvSpPr>
            <p:cNvPr id="47" name="object 47"/>
            <p:cNvSpPr/>
            <p:nvPr/>
          </p:nvSpPr>
          <p:spPr>
            <a:xfrm>
              <a:off x="4243451" y="3411982"/>
              <a:ext cx="554126" cy="388620"/>
            </a:xfrm>
            <a:prstGeom prst="rect">
              <a:avLst/>
            </a:prstGeom>
            <a:blipFill>
              <a:blip r:embed="rId41" cstate="print"/>
              <a:stretch>
                <a:fillRect/>
              </a:stretch>
            </a:blipFill>
          </p:spPr>
          <p:txBody>
            <a:bodyPr wrap="square" lIns="0" tIns="0" rIns="0" bIns="0" rtlCol="0"/>
            <a:lstStyle/>
            <a:p>
              <a:endParaRPr/>
            </a:p>
          </p:txBody>
        </p:sp>
        <p:sp>
          <p:nvSpPr>
            <p:cNvPr id="48" name="object 48"/>
            <p:cNvSpPr/>
            <p:nvPr/>
          </p:nvSpPr>
          <p:spPr>
            <a:xfrm>
              <a:off x="4830190" y="3411982"/>
              <a:ext cx="845248" cy="388620"/>
            </a:xfrm>
            <a:prstGeom prst="rect">
              <a:avLst/>
            </a:prstGeom>
            <a:blipFill>
              <a:blip r:embed="rId42" cstate="print"/>
              <a:stretch>
                <a:fillRect/>
              </a:stretch>
            </a:blipFill>
          </p:spPr>
          <p:txBody>
            <a:bodyPr wrap="square" lIns="0" tIns="0" rIns="0" bIns="0" rtlCol="0"/>
            <a:lstStyle/>
            <a:p>
              <a:endParaRPr/>
            </a:p>
          </p:txBody>
        </p:sp>
        <p:sp>
          <p:nvSpPr>
            <p:cNvPr id="49" name="object 49"/>
            <p:cNvSpPr/>
            <p:nvPr/>
          </p:nvSpPr>
          <p:spPr>
            <a:xfrm>
              <a:off x="5706745" y="3411982"/>
              <a:ext cx="630504" cy="388620"/>
            </a:xfrm>
            <a:prstGeom prst="rect">
              <a:avLst/>
            </a:prstGeom>
            <a:blipFill>
              <a:blip r:embed="rId43" cstate="print"/>
              <a:stretch>
                <a:fillRect/>
              </a:stretch>
            </a:blipFill>
          </p:spPr>
          <p:txBody>
            <a:bodyPr wrap="square" lIns="0" tIns="0" rIns="0" bIns="0" rtlCol="0"/>
            <a:lstStyle/>
            <a:p>
              <a:endParaRPr/>
            </a:p>
          </p:txBody>
        </p:sp>
        <p:sp>
          <p:nvSpPr>
            <p:cNvPr id="50" name="object 50"/>
            <p:cNvSpPr/>
            <p:nvPr/>
          </p:nvSpPr>
          <p:spPr>
            <a:xfrm>
              <a:off x="6383401" y="3411982"/>
              <a:ext cx="552297" cy="388620"/>
            </a:xfrm>
            <a:prstGeom prst="rect">
              <a:avLst/>
            </a:prstGeom>
            <a:blipFill>
              <a:blip r:embed="rId44" cstate="print"/>
              <a:stretch>
                <a:fillRect/>
              </a:stretch>
            </a:blipFill>
          </p:spPr>
          <p:txBody>
            <a:bodyPr wrap="square" lIns="0" tIns="0" rIns="0" bIns="0" rtlCol="0"/>
            <a:lstStyle/>
            <a:p>
              <a:endParaRPr/>
            </a:p>
          </p:txBody>
        </p:sp>
        <p:sp>
          <p:nvSpPr>
            <p:cNvPr id="51" name="object 51"/>
            <p:cNvSpPr/>
            <p:nvPr/>
          </p:nvSpPr>
          <p:spPr>
            <a:xfrm>
              <a:off x="6968617" y="3411982"/>
              <a:ext cx="1009840" cy="388620"/>
            </a:xfrm>
            <a:prstGeom prst="rect">
              <a:avLst/>
            </a:prstGeom>
            <a:blipFill>
              <a:blip r:embed="rId45" cstate="print"/>
              <a:stretch>
                <a:fillRect/>
              </a:stretch>
            </a:blipFill>
          </p:spPr>
          <p:txBody>
            <a:bodyPr wrap="square" lIns="0" tIns="0" rIns="0" bIns="0" rtlCol="0"/>
            <a:lstStyle/>
            <a:p>
              <a:endParaRPr/>
            </a:p>
          </p:txBody>
        </p:sp>
        <p:sp>
          <p:nvSpPr>
            <p:cNvPr id="52" name="object 52"/>
            <p:cNvSpPr/>
            <p:nvPr/>
          </p:nvSpPr>
          <p:spPr>
            <a:xfrm>
              <a:off x="7991602" y="3411982"/>
              <a:ext cx="583387" cy="388620"/>
            </a:xfrm>
            <a:prstGeom prst="rect">
              <a:avLst/>
            </a:prstGeom>
            <a:blipFill>
              <a:blip r:embed="rId46" cstate="print"/>
              <a:stretch>
                <a:fillRect/>
              </a:stretch>
            </a:blipFill>
          </p:spPr>
          <p:txBody>
            <a:bodyPr wrap="square" lIns="0" tIns="0" rIns="0" bIns="0" rtlCol="0"/>
            <a:lstStyle/>
            <a:p>
              <a:endParaRPr/>
            </a:p>
          </p:txBody>
        </p:sp>
        <p:sp>
          <p:nvSpPr>
            <p:cNvPr id="53" name="object 53"/>
            <p:cNvSpPr/>
            <p:nvPr/>
          </p:nvSpPr>
          <p:spPr>
            <a:xfrm>
              <a:off x="8602726" y="3411982"/>
              <a:ext cx="652526" cy="388620"/>
            </a:xfrm>
            <a:prstGeom prst="rect">
              <a:avLst/>
            </a:prstGeom>
            <a:blipFill>
              <a:blip r:embed="rId47" cstate="print"/>
              <a:stretch>
                <a:fillRect/>
              </a:stretch>
            </a:blipFill>
          </p:spPr>
          <p:txBody>
            <a:bodyPr wrap="square" lIns="0" tIns="0" rIns="0" bIns="0" rtlCol="0"/>
            <a:lstStyle/>
            <a:p>
              <a:endParaRPr/>
            </a:p>
          </p:txBody>
        </p:sp>
        <p:sp>
          <p:nvSpPr>
            <p:cNvPr id="54" name="object 54"/>
            <p:cNvSpPr/>
            <p:nvPr/>
          </p:nvSpPr>
          <p:spPr>
            <a:xfrm>
              <a:off x="9287002" y="3411982"/>
              <a:ext cx="848677" cy="388620"/>
            </a:xfrm>
            <a:prstGeom prst="rect">
              <a:avLst/>
            </a:prstGeom>
            <a:blipFill>
              <a:blip r:embed="rId48" cstate="print"/>
              <a:stretch>
                <a:fillRect/>
              </a:stretch>
            </a:blipFill>
          </p:spPr>
          <p:txBody>
            <a:bodyPr wrap="square" lIns="0" tIns="0" rIns="0" bIns="0" rtlCol="0"/>
            <a:lstStyle/>
            <a:p>
              <a:endParaRPr/>
            </a:p>
          </p:txBody>
        </p:sp>
        <p:sp>
          <p:nvSpPr>
            <p:cNvPr id="55" name="object 55"/>
            <p:cNvSpPr/>
            <p:nvPr/>
          </p:nvSpPr>
          <p:spPr>
            <a:xfrm>
              <a:off x="10166350" y="3411982"/>
              <a:ext cx="329641" cy="388620"/>
            </a:xfrm>
            <a:prstGeom prst="rect">
              <a:avLst/>
            </a:prstGeom>
            <a:blipFill>
              <a:blip r:embed="rId49" cstate="print"/>
              <a:stretch>
                <a:fillRect/>
              </a:stretch>
            </a:blipFill>
          </p:spPr>
          <p:txBody>
            <a:bodyPr wrap="square" lIns="0" tIns="0" rIns="0" bIns="0" rtlCol="0"/>
            <a:lstStyle/>
            <a:p>
              <a:endParaRPr/>
            </a:p>
          </p:txBody>
        </p:sp>
        <p:sp>
          <p:nvSpPr>
            <p:cNvPr id="56" name="object 56"/>
            <p:cNvSpPr/>
            <p:nvPr/>
          </p:nvSpPr>
          <p:spPr>
            <a:xfrm>
              <a:off x="10511028" y="3411982"/>
              <a:ext cx="506577" cy="388620"/>
            </a:xfrm>
            <a:prstGeom prst="rect">
              <a:avLst/>
            </a:prstGeom>
            <a:blipFill>
              <a:blip r:embed="rId50" cstate="print"/>
              <a:stretch>
                <a:fillRect/>
              </a:stretch>
            </a:blipFill>
          </p:spPr>
          <p:txBody>
            <a:bodyPr wrap="square" lIns="0" tIns="0" rIns="0" bIns="0" rtlCol="0"/>
            <a:lstStyle/>
            <a:p>
              <a:endParaRPr/>
            </a:p>
          </p:txBody>
        </p:sp>
        <p:sp>
          <p:nvSpPr>
            <p:cNvPr id="57" name="object 57"/>
            <p:cNvSpPr/>
            <p:nvPr/>
          </p:nvSpPr>
          <p:spPr>
            <a:xfrm>
              <a:off x="11058143" y="3411982"/>
              <a:ext cx="394207" cy="388620"/>
            </a:xfrm>
            <a:prstGeom prst="rect">
              <a:avLst/>
            </a:prstGeom>
            <a:blipFill>
              <a:blip r:embed="rId51" cstate="print"/>
              <a:stretch>
                <a:fillRect/>
              </a:stretch>
            </a:blipFill>
          </p:spPr>
          <p:txBody>
            <a:bodyPr wrap="square" lIns="0" tIns="0" rIns="0" bIns="0" rtlCol="0"/>
            <a:lstStyle/>
            <a:p>
              <a:endParaRPr/>
            </a:p>
          </p:txBody>
        </p:sp>
        <p:sp>
          <p:nvSpPr>
            <p:cNvPr id="58" name="object 58"/>
            <p:cNvSpPr/>
            <p:nvPr/>
          </p:nvSpPr>
          <p:spPr>
            <a:xfrm>
              <a:off x="777240" y="3704590"/>
              <a:ext cx="4018775" cy="388619"/>
            </a:xfrm>
            <a:prstGeom prst="rect">
              <a:avLst/>
            </a:prstGeom>
            <a:blipFill>
              <a:blip r:embed="rId52" cstate="print"/>
              <a:stretch>
                <a:fillRect/>
              </a:stretch>
            </a:blipFill>
          </p:spPr>
          <p:txBody>
            <a:bodyPr wrap="square" lIns="0" tIns="0" rIns="0" bIns="0" rtlCol="0"/>
            <a:lstStyle/>
            <a:p>
              <a:endParaRPr/>
            </a:p>
          </p:txBody>
        </p:sp>
        <p:sp>
          <p:nvSpPr>
            <p:cNvPr id="59" name="object 59"/>
            <p:cNvSpPr/>
            <p:nvPr/>
          </p:nvSpPr>
          <p:spPr>
            <a:xfrm>
              <a:off x="4721986" y="3704590"/>
              <a:ext cx="85344" cy="388619"/>
            </a:xfrm>
            <a:prstGeom prst="rect">
              <a:avLst/>
            </a:prstGeom>
            <a:blipFill>
              <a:blip r:embed="rId19" cstate="print"/>
              <a:stretch>
                <a:fillRect/>
              </a:stretch>
            </a:blipFill>
          </p:spPr>
          <p:txBody>
            <a:bodyPr wrap="square" lIns="0" tIns="0" rIns="0" bIns="0" rtlCol="0"/>
            <a:lstStyle/>
            <a:p>
              <a:endParaRPr/>
            </a:p>
          </p:txBody>
        </p:sp>
        <p:sp>
          <p:nvSpPr>
            <p:cNvPr id="60" name="object 60"/>
            <p:cNvSpPr/>
            <p:nvPr/>
          </p:nvSpPr>
          <p:spPr>
            <a:xfrm>
              <a:off x="4842383" y="3704590"/>
              <a:ext cx="6603161" cy="388619"/>
            </a:xfrm>
            <a:prstGeom prst="rect">
              <a:avLst/>
            </a:prstGeom>
            <a:blipFill>
              <a:blip r:embed="rId53" cstate="print"/>
              <a:stretch>
                <a:fillRect/>
              </a:stretch>
            </a:blipFill>
          </p:spPr>
          <p:txBody>
            <a:bodyPr wrap="square" lIns="0" tIns="0" rIns="0" bIns="0" rtlCol="0"/>
            <a:lstStyle/>
            <a:p>
              <a:endParaRPr/>
            </a:p>
          </p:txBody>
        </p:sp>
        <p:sp>
          <p:nvSpPr>
            <p:cNvPr id="61" name="object 61"/>
            <p:cNvSpPr/>
            <p:nvPr/>
          </p:nvSpPr>
          <p:spPr>
            <a:xfrm>
              <a:off x="777240" y="3998721"/>
              <a:ext cx="1072222" cy="388619"/>
            </a:xfrm>
            <a:prstGeom prst="rect">
              <a:avLst/>
            </a:prstGeom>
            <a:blipFill>
              <a:blip r:embed="rId54" cstate="print"/>
              <a:stretch>
                <a:fillRect/>
              </a:stretch>
            </a:blipFill>
          </p:spPr>
          <p:txBody>
            <a:bodyPr wrap="square" lIns="0" tIns="0" rIns="0" bIns="0" rtlCol="0"/>
            <a:lstStyle/>
            <a:p>
              <a:endParaRPr/>
            </a:p>
          </p:txBody>
        </p:sp>
        <p:sp>
          <p:nvSpPr>
            <p:cNvPr id="62" name="object 62"/>
            <p:cNvSpPr/>
            <p:nvPr/>
          </p:nvSpPr>
          <p:spPr>
            <a:xfrm>
              <a:off x="1800098" y="3998721"/>
              <a:ext cx="1519427" cy="388619"/>
            </a:xfrm>
            <a:prstGeom prst="rect">
              <a:avLst/>
            </a:prstGeom>
            <a:blipFill>
              <a:blip r:embed="rId55" cstate="print"/>
              <a:stretch>
                <a:fillRect/>
              </a:stretch>
            </a:blipFill>
          </p:spPr>
          <p:txBody>
            <a:bodyPr wrap="square" lIns="0" tIns="0" rIns="0" bIns="0" rtlCol="0"/>
            <a:lstStyle/>
            <a:p>
              <a:endParaRPr/>
            </a:p>
          </p:txBody>
        </p:sp>
        <p:sp>
          <p:nvSpPr>
            <p:cNvPr id="63" name="object 63"/>
            <p:cNvSpPr/>
            <p:nvPr/>
          </p:nvSpPr>
          <p:spPr>
            <a:xfrm>
              <a:off x="3266185" y="3998721"/>
              <a:ext cx="2949955" cy="388619"/>
            </a:xfrm>
            <a:prstGeom prst="rect">
              <a:avLst/>
            </a:prstGeom>
            <a:blipFill>
              <a:blip r:embed="rId56" cstate="print"/>
              <a:stretch>
                <a:fillRect/>
              </a:stretch>
            </a:blipFill>
          </p:spPr>
          <p:txBody>
            <a:bodyPr wrap="square" lIns="0" tIns="0" rIns="0" bIns="0" rtlCol="0"/>
            <a:lstStyle/>
            <a:p>
              <a:endParaRPr/>
            </a:p>
          </p:txBody>
        </p:sp>
        <p:sp>
          <p:nvSpPr>
            <p:cNvPr id="64" name="object 64"/>
            <p:cNvSpPr/>
            <p:nvPr/>
          </p:nvSpPr>
          <p:spPr>
            <a:xfrm>
              <a:off x="6119748" y="3998721"/>
              <a:ext cx="115824" cy="388619"/>
            </a:xfrm>
            <a:prstGeom prst="rect">
              <a:avLst/>
            </a:prstGeom>
            <a:blipFill>
              <a:blip r:embed="rId15" cstate="print"/>
              <a:stretch>
                <a:fillRect/>
              </a:stretch>
            </a:blipFill>
          </p:spPr>
          <p:txBody>
            <a:bodyPr wrap="square" lIns="0" tIns="0" rIns="0" bIns="0" rtlCol="0"/>
            <a:lstStyle/>
            <a:p>
              <a:endParaRPr/>
            </a:p>
          </p:txBody>
        </p:sp>
        <p:sp>
          <p:nvSpPr>
            <p:cNvPr id="65" name="object 65"/>
            <p:cNvSpPr/>
            <p:nvPr/>
          </p:nvSpPr>
          <p:spPr>
            <a:xfrm>
              <a:off x="777240" y="4374845"/>
              <a:ext cx="861733" cy="388924"/>
            </a:xfrm>
            <a:prstGeom prst="rect">
              <a:avLst/>
            </a:prstGeom>
            <a:blipFill>
              <a:blip r:embed="rId3" cstate="print"/>
              <a:stretch>
                <a:fillRect/>
              </a:stretch>
            </a:blipFill>
          </p:spPr>
          <p:txBody>
            <a:bodyPr wrap="square" lIns="0" tIns="0" rIns="0" bIns="0" rtlCol="0"/>
            <a:lstStyle/>
            <a:p>
              <a:endParaRPr/>
            </a:p>
          </p:txBody>
        </p:sp>
        <p:sp>
          <p:nvSpPr>
            <p:cNvPr id="66" name="object 66"/>
            <p:cNvSpPr/>
            <p:nvPr/>
          </p:nvSpPr>
          <p:spPr>
            <a:xfrm>
              <a:off x="1553210" y="4374845"/>
              <a:ext cx="971092" cy="388924"/>
            </a:xfrm>
            <a:prstGeom prst="rect">
              <a:avLst/>
            </a:prstGeom>
            <a:blipFill>
              <a:blip r:embed="rId57" cstate="print"/>
              <a:stretch>
                <a:fillRect/>
              </a:stretch>
            </a:blipFill>
          </p:spPr>
          <p:txBody>
            <a:bodyPr wrap="square" lIns="0" tIns="0" rIns="0" bIns="0" rtlCol="0"/>
            <a:lstStyle/>
            <a:p>
              <a:endParaRPr/>
            </a:p>
          </p:txBody>
        </p:sp>
        <p:sp>
          <p:nvSpPr>
            <p:cNvPr id="67" name="object 67"/>
            <p:cNvSpPr/>
            <p:nvPr/>
          </p:nvSpPr>
          <p:spPr>
            <a:xfrm>
              <a:off x="2362454" y="4374845"/>
              <a:ext cx="115824" cy="388924"/>
            </a:xfrm>
            <a:prstGeom prst="rect">
              <a:avLst/>
            </a:prstGeom>
            <a:blipFill>
              <a:blip r:embed="rId5" cstate="print"/>
              <a:stretch>
                <a:fillRect/>
              </a:stretch>
            </a:blipFill>
          </p:spPr>
          <p:txBody>
            <a:bodyPr wrap="square" lIns="0" tIns="0" rIns="0" bIns="0" rtlCol="0"/>
            <a:lstStyle/>
            <a:p>
              <a:endParaRPr/>
            </a:p>
          </p:txBody>
        </p:sp>
        <p:sp>
          <p:nvSpPr>
            <p:cNvPr id="68" name="object 68"/>
            <p:cNvSpPr/>
            <p:nvPr/>
          </p:nvSpPr>
          <p:spPr>
            <a:xfrm>
              <a:off x="777240" y="4649723"/>
              <a:ext cx="400050" cy="388619"/>
            </a:xfrm>
            <a:prstGeom prst="rect">
              <a:avLst/>
            </a:prstGeom>
            <a:blipFill>
              <a:blip r:embed="rId58" cstate="print"/>
              <a:stretch>
                <a:fillRect/>
              </a:stretch>
            </a:blipFill>
          </p:spPr>
          <p:txBody>
            <a:bodyPr wrap="square" lIns="0" tIns="0" rIns="0" bIns="0" rtlCol="0"/>
            <a:lstStyle/>
            <a:p>
              <a:endParaRPr/>
            </a:p>
          </p:txBody>
        </p:sp>
        <p:sp>
          <p:nvSpPr>
            <p:cNvPr id="69" name="object 69"/>
            <p:cNvSpPr/>
            <p:nvPr/>
          </p:nvSpPr>
          <p:spPr>
            <a:xfrm>
              <a:off x="1196644" y="4649723"/>
              <a:ext cx="921372" cy="388619"/>
            </a:xfrm>
            <a:prstGeom prst="rect">
              <a:avLst/>
            </a:prstGeom>
            <a:blipFill>
              <a:blip r:embed="rId59" cstate="print"/>
              <a:stretch>
                <a:fillRect/>
              </a:stretch>
            </a:blipFill>
          </p:spPr>
          <p:txBody>
            <a:bodyPr wrap="square" lIns="0" tIns="0" rIns="0" bIns="0" rtlCol="0"/>
            <a:lstStyle/>
            <a:p>
              <a:endParaRPr/>
            </a:p>
          </p:txBody>
        </p:sp>
        <p:sp>
          <p:nvSpPr>
            <p:cNvPr id="70" name="object 70"/>
            <p:cNvSpPr/>
            <p:nvPr/>
          </p:nvSpPr>
          <p:spPr>
            <a:xfrm>
              <a:off x="2155189" y="4649723"/>
              <a:ext cx="990981" cy="388619"/>
            </a:xfrm>
            <a:prstGeom prst="rect">
              <a:avLst/>
            </a:prstGeom>
            <a:blipFill>
              <a:blip r:embed="rId60" cstate="print"/>
              <a:stretch>
                <a:fillRect/>
              </a:stretch>
            </a:blipFill>
          </p:spPr>
          <p:txBody>
            <a:bodyPr wrap="square" lIns="0" tIns="0" rIns="0" bIns="0" rtlCol="0"/>
            <a:lstStyle/>
            <a:p>
              <a:endParaRPr/>
            </a:p>
          </p:txBody>
        </p:sp>
        <p:sp>
          <p:nvSpPr>
            <p:cNvPr id="71" name="object 71"/>
            <p:cNvSpPr/>
            <p:nvPr/>
          </p:nvSpPr>
          <p:spPr>
            <a:xfrm>
              <a:off x="3188461" y="4649723"/>
              <a:ext cx="861021" cy="388619"/>
            </a:xfrm>
            <a:prstGeom prst="rect">
              <a:avLst/>
            </a:prstGeom>
            <a:blipFill>
              <a:blip r:embed="rId61" cstate="print"/>
              <a:stretch>
                <a:fillRect/>
              </a:stretch>
            </a:blipFill>
          </p:spPr>
          <p:txBody>
            <a:bodyPr wrap="square" lIns="0" tIns="0" rIns="0" bIns="0" rtlCol="0"/>
            <a:lstStyle/>
            <a:p>
              <a:endParaRPr/>
            </a:p>
          </p:txBody>
        </p:sp>
        <p:sp>
          <p:nvSpPr>
            <p:cNvPr id="72" name="object 72"/>
            <p:cNvSpPr/>
            <p:nvPr/>
          </p:nvSpPr>
          <p:spPr>
            <a:xfrm>
              <a:off x="4106290" y="4649723"/>
              <a:ext cx="894968" cy="388619"/>
            </a:xfrm>
            <a:prstGeom prst="rect">
              <a:avLst/>
            </a:prstGeom>
            <a:blipFill>
              <a:blip r:embed="rId62" cstate="print"/>
              <a:stretch>
                <a:fillRect/>
              </a:stretch>
            </a:blipFill>
          </p:spPr>
          <p:txBody>
            <a:bodyPr wrap="square" lIns="0" tIns="0" rIns="0" bIns="0" rtlCol="0"/>
            <a:lstStyle/>
            <a:p>
              <a:endParaRPr/>
            </a:p>
          </p:txBody>
        </p:sp>
        <p:sp>
          <p:nvSpPr>
            <p:cNvPr id="73" name="object 73"/>
            <p:cNvSpPr/>
            <p:nvPr/>
          </p:nvSpPr>
          <p:spPr>
            <a:xfrm>
              <a:off x="5054219" y="4649723"/>
              <a:ext cx="678484" cy="388619"/>
            </a:xfrm>
            <a:prstGeom prst="rect">
              <a:avLst/>
            </a:prstGeom>
            <a:blipFill>
              <a:blip r:embed="rId63" cstate="print"/>
              <a:stretch>
                <a:fillRect/>
              </a:stretch>
            </a:blipFill>
          </p:spPr>
          <p:txBody>
            <a:bodyPr wrap="square" lIns="0" tIns="0" rIns="0" bIns="0" rtlCol="0"/>
            <a:lstStyle/>
            <a:p>
              <a:endParaRPr/>
            </a:p>
          </p:txBody>
        </p:sp>
        <p:sp>
          <p:nvSpPr>
            <p:cNvPr id="74" name="object 74"/>
            <p:cNvSpPr/>
            <p:nvPr/>
          </p:nvSpPr>
          <p:spPr>
            <a:xfrm>
              <a:off x="5772277" y="4649723"/>
              <a:ext cx="1115568" cy="388619"/>
            </a:xfrm>
            <a:prstGeom prst="rect">
              <a:avLst/>
            </a:prstGeom>
            <a:blipFill>
              <a:blip r:embed="rId64" cstate="print"/>
              <a:stretch>
                <a:fillRect/>
              </a:stretch>
            </a:blipFill>
          </p:spPr>
          <p:txBody>
            <a:bodyPr wrap="square" lIns="0" tIns="0" rIns="0" bIns="0" rtlCol="0"/>
            <a:lstStyle/>
            <a:p>
              <a:endParaRPr/>
            </a:p>
          </p:txBody>
        </p:sp>
        <p:sp>
          <p:nvSpPr>
            <p:cNvPr id="75" name="object 75"/>
            <p:cNvSpPr/>
            <p:nvPr/>
          </p:nvSpPr>
          <p:spPr>
            <a:xfrm>
              <a:off x="6947281" y="4649723"/>
              <a:ext cx="292607" cy="388619"/>
            </a:xfrm>
            <a:prstGeom prst="rect">
              <a:avLst/>
            </a:prstGeom>
            <a:blipFill>
              <a:blip r:embed="rId65" cstate="print"/>
              <a:stretch>
                <a:fillRect/>
              </a:stretch>
            </a:blipFill>
          </p:spPr>
          <p:txBody>
            <a:bodyPr wrap="square" lIns="0" tIns="0" rIns="0" bIns="0" rtlCol="0"/>
            <a:lstStyle/>
            <a:p>
              <a:endParaRPr/>
            </a:p>
          </p:txBody>
        </p:sp>
        <p:sp>
          <p:nvSpPr>
            <p:cNvPr id="76" name="object 76"/>
            <p:cNvSpPr/>
            <p:nvPr/>
          </p:nvSpPr>
          <p:spPr>
            <a:xfrm>
              <a:off x="7294753" y="4649723"/>
              <a:ext cx="874102" cy="388619"/>
            </a:xfrm>
            <a:prstGeom prst="rect">
              <a:avLst/>
            </a:prstGeom>
            <a:blipFill>
              <a:blip r:embed="rId66" cstate="print"/>
              <a:stretch>
                <a:fillRect/>
              </a:stretch>
            </a:blipFill>
          </p:spPr>
          <p:txBody>
            <a:bodyPr wrap="square" lIns="0" tIns="0" rIns="0" bIns="0" rtlCol="0"/>
            <a:lstStyle/>
            <a:p>
              <a:endParaRPr/>
            </a:p>
          </p:txBody>
        </p:sp>
        <p:sp>
          <p:nvSpPr>
            <p:cNvPr id="77" name="object 77"/>
            <p:cNvSpPr/>
            <p:nvPr/>
          </p:nvSpPr>
          <p:spPr>
            <a:xfrm>
              <a:off x="8233918" y="4649723"/>
              <a:ext cx="1577085" cy="388619"/>
            </a:xfrm>
            <a:prstGeom prst="rect">
              <a:avLst/>
            </a:prstGeom>
            <a:blipFill>
              <a:blip r:embed="rId67" cstate="print"/>
              <a:stretch>
                <a:fillRect/>
              </a:stretch>
            </a:blipFill>
          </p:spPr>
          <p:txBody>
            <a:bodyPr wrap="square" lIns="0" tIns="0" rIns="0" bIns="0" rtlCol="0"/>
            <a:lstStyle/>
            <a:p>
              <a:endParaRPr/>
            </a:p>
          </p:txBody>
        </p:sp>
        <p:sp>
          <p:nvSpPr>
            <p:cNvPr id="78" name="object 78"/>
            <p:cNvSpPr/>
            <p:nvPr/>
          </p:nvSpPr>
          <p:spPr>
            <a:xfrm>
              <a:off x="9718293" y="4649723"/>
              <a:ext cx="82296" cy="388619"/>
            </a:xfrm>
            <a:prstGeom prst="rect">
              <a:avLst/>
            </a:prstGeom>
            <a:blipFill>
              <a:blip r:embed="rId24" cstate="print"/>
              <a:stretch>
                <a:fillRect/>
              </a:stretch>
            </a:blipFill>
          </p:spPr>
          <p:txBody>
            <a:bodyPr wrap="square" lIns="0" tIns="0" rIns="0" bIns="0" rtlCol="0"/>
            <a:lstStyle/>
            <a:p>
              <a:endParaRPr/>
            </a:p>
          </p:txBody>
        </p:sp>
        <p:sp>
          <p:nvSpPr>
            <p:cNvPr id="79" name="object 79"/>
            <p:cNvSpPr/>
            <p:nvPr/>
          </p:nvSpPr>
          <p:spPr>
            <a:xfrm>
              <a:off x="9911842" y="4649723"/>
              <a:ext cx="929601" cy="388619"/>
            </a:xfrm>
            <a:prstGeom prst="rect">
              <a:avLst/>
            </a:prstGeom>
            <a:blipFill>
              <a:blip r:embed="rId68" cstate="print"/>
              <a:stretch>
                <a:fillRect/>
              </a:stretch>
            </a:blipFill>
          </p:spPr>
          <p:txBody>
            <a:bodyPr wrap="square" lIns="0" tIns="0" rIns="0" bIns="0" rtlCol="0"/>
            <a:lstStyle/>
            <a:p>
              <a:endParaRPr/>
            </a:p>
          </p:txBody>
        </p:sp>
        <p:sp>
          <p:nvSpPr>
            <p:cNvPr id="80" name="object 80"/>
            <p:cNvSpPr/>
            <p:nvPr/>
          </p:nvSpPr>
          <p:spPr>
            <a:xfrm>
              <a:off x="10890504" y="4649723"/>
              <a:ext cx="555955" cy="388619"/>
            </a:xfrm>
            <a:prstGeom prst="rect">
              <a:avLst/>
            </a:prstGeom>
            <a:blipFill>
              <a:blip r:embed="rId69" cstate="print"/>
              <a:stretch>
                <a:fillRect/>
              </a:stretch>
            </a:blipFill>
          </p:spPr>
          <p:txBody>
            <a:bodyPr wrap="square" lIns="0" tIns="0" rIns="0" bIns="0" rtlCol="0"/>
            <a:lstStyle/>
            <a:p>
              <a:endParaRPr/>
            </a:p>
          </p:txBody>
        </p:sp>
        <p:sp>
          <p:nvSpPr>
            <p:cNvPr id="81" name="object 81"/>
            <p:cNvSpPr/>
            <p:nvPr/>
          </p:nvSpPr>
          <p:spPr>
            <a:xfrm>
              <a:off x="777240" y="4924044"/>
              <a:ext cx="10679277" cy="388619"/>
            </a:xfrm>
            <a:prstGeom prst="rect">
              <a:avLst/>
            </a:prstGeom>
            <a:blipFill>
              <a:blip r:embed="rId70" cstate="print"/>
              <a:stretch>
                <a:fillRect/>
              </a:stretch>
            </a:blipFill>
          </p:spPr>
          <p:txBody>
            <a:bodyPr wrap="square" lIns="0" tIns="0" rIns="0" bIns="0" rtlCol="0"/>
            <a:lstStyle/>
            <a:p>
              <a:endParaRPr/>
            </a:p>
          </p:txBody>
        </p:sp>
        <p:sp>
          <p:nvSpPr>
            <p:cNvPr id="82" name="object 82"/>
            <p:cNvSpPr/>
            <p:nvPr/>
          </p:nvSpPr>
          <p:spPr>
            <a:xfrm>
              <a:off x="777240" y="5198364"/>
              <a:ext cx="4995087" cy="388620"/>
            </a:xfrm>
            <a:prstGeom prst="rect">
              <a:avLst/>
            </a:prstGeom>
            <a:blipFill>
              <a:blip r:embed="rId71" cstate="print"/>
              <a:stretch>
                <a:fillRect/>
              </a:stretch>
            </a:blipFill>
          </p:spPr>
          <p:txBody>
            <a:bodyPr wrap="square" lIns="0" tIns="0" rIns="0" bIns="0" rtlCol="0"/>
            <a:lstStyle/>
            <a:p>
              <a:endParaRPr/>
            </a:p>
          </p:txBody>
        </p:sp>
        <p:sp>
          <p:nvSpPr>
            <p:cNvPr id="83" name="object 83"/>
            <p:cNvSpPr/>
            <p:nvPr/>
          </p:nvSpPr>
          <p:spPr>
            <a:xfrm>
              <a:off x="5718936" y="5198364"/>
              <a:ext cx="2323338" cy="388620"/>
            </a:xfrm>
            <a:prstGeom prst="rect">
              <a:avLst/>
            </a:prstGeom>
            <a:blipFill>
              <a:blip r:embed="rId72" cstate="print"/>
              <a:stretch>
                <a:fillRect/>
              </a:stretch>
            </a:blipFill>
          </p:spPr>
          <p:txBody>
            <a:bodyPr wrap="square" lIns="0" tIns="0" rIns="0" bIns="0" rtlCol="0"/>
            <a:lstStyle/>
            <a:p>
              <a:endParaRPr/>
            </a:p>
          </p:txBody>
        </p:sp>
        <p:sp>
          <p:nvSpPr>
            <p:cNvPr id="84" name="object 84"/>
            <p:cNvSpPr/>
            <p:nvPr/>
          </p:nvSpPr>
          <p:spPr>
            <a:xfrm>
              <a:off x="7950454" y="5198364"/>
              <a:ext cx="85344" cy="388620"/>
            </a:xfrm>
            <a:prstGeom prst="rect">
              <a:avLst/>
            </a:prstGeom>
            <a:blipFill>
              <a:blip r:embed="rId19" cstate="print"/>
              <a:stretch>
                <a:fillRect/>
              </a:stretch>
            </a:blipFill>
          </p:spPr>
          <p:txBody>
            <a:bodyPr wrap="square" lIns="0" tIns="0" rIns="0" bIns="0" rtlCol="0"/>
            <a:lstStyle/>
            <a:p>
              <a:endParaRPr/>
            </a:p>
          </p:txBody>
        </p:sp>
        <p:sp>
          <p:nvSpPr>
            <p:cNvPr id="85" name="object 85"/>
            <p:cNvSpPr/>
            <p:nvPr/>
          </p:nvSpPr>
          <p:spPr>
            <a:xfrm>
              <a:off x="8061706" y="5198364"/>
              <a:ext cx="3402393" cy="388620"/>
            </a:xfrm>
            <a:prstGeom prst="rect">
              <a:avLst/>
            </a:prstGeom>
            <a:blipFill>
              <a:blip r:embed="rId73" cstate="print"/>
              <a:stretch>
                <a:fillRect/>
              </a:stretch>
            </a:blipFill>
          </p:spPr>
          <p:txBody>
            <a:bodyPr wrap="square" lIns="0" tIns="0" rIns="0" bIns="0" rtlCol="0"/>
            <a:lstStyle/>
            <a:p>
              <a:endParaRPr/>
            </a:p>
          </p:txBody>
        </p:sp>
        <p:sp>
          <p:nvSpPr>
            <p:cNvPr id="86" name="object 86"/>
            <p:cNvSpPr/>
            <p:nvPr/>
          </p:nvSpPr>
          <p:spPr>
            <a:xfrm>
              <a:off x="777240" y="5472684"/>
              <a:ext cx="8227822" cy="388924"/>
            </a:xfrm>
            <a:prstGeom prst="rect">
              <a:avLst/>
            </a:prstGeom>
            <a:blipFill>
              <a:blip r:embed="rId74" cstate="print"/>
              <a:stretch>
                <a:fillRect/>
              </a:stretch>
            </a:blipFill>
          </p:spPr>
          <p:txBody>
            <a:bodyPr wrap="square" lIns="0" tIns="0" rIns="0" bIns="0" rtlCol="0"/>
            <a:lstStyle/>
            <a:p>
              <a:endParaRPr/>
            </a:p>
          </p:txBody>
        </p:sp>
        <p:sp>
          <p:nvSpPr>
            <p:cNvPr id="87" name="object 87"/>
            <p:cNvSpPr/>
            <p:nvPr/>
          </p:nvSpPr>
          <p:spPr>
            <a:xfrm>
              <a:off x="8953245" y="5472684"/>
              <a:ext cx="2497328" cy="388924"/>
            </a:xfrm>
            <a:prstGeom prst="rect">
              <a:avLst/>
            </a:prstGeom>
            <a:blipFill>
              <a:blip r:embed="rId75" cstate="print"/>
              <a:stretch>
                <a:fillRect/>
              </a:stretch>
            </a:blipFill>
          </p:spPr>
          <p:txBody>
            <a:bodyPr wrap="square" lIns="0" tIns="0" rIns="0" bIns="0" rtlCol="0"/>
            <a:lstStyle/>
            <a:p>
              <a:endParaRPr/>
            </a:p>
          </p:txBody>
        </p:sp>
        <p:sp>
          <p:nvSpPr>
            <p:cNvPr id="88" name="object 88"/>
            <p:cNvSpPr/>
            <p:nvPr/>
          </p:nvSpPr>
          <p:spPr>
            <a:xfrm>
              <a:off x="777240" y="5746699"/>
              <a:ext cx="1340866" cy="388924"/>
            </a:xfrm>
            <a:prstGeom prst="rect">
              <a:avLst/>
            </a:prstGeom>
            <a:blipFill>
              <a:blip r:embed="rId76" cstate="print"/>
              <a:stretch>
                <a:fillRect/>
              </a:stretch>
            </a:blipFill>
          </p:spPr>
          <p:txBody>
            <a:bodyPr wrap="square" lIns="0" tIns="0" rIns="0" bIns="0" rtlCol="0"/>
            <a:lstStyle/>
            <a:p>
              <a:endParaRPr/>
            </a:p>
          </p:txBody>
        </p:sp>
        <p:sp>
          <p:nvSpPr>
            <p:cNvPr id="89" name="object 89"/>
            <p:cNvSpPr/>
            <p:nvPr/>
          </p:nvSpPr>
          <p:spPr>
            <a:xfrm>
              <a:off x="2028698" y="5746699"/>
              <a:ext cx="115824" cy="388924"/>
            </a:xfrm>
            <a:prstGeom prst="rect">
              <a:avLst/>
            </a:prstGeom>
            <a:blipFill>
              <a:blip r:embed="rId15" cstate="print"/>
              <a:stretch>
                <a:fillRect/>
              </a:stretch>
            </a:blipFill>
          </p:spPr>
          <p:txBody>
            <a:bodyPr wrap="square" lIns="0" tIns="0" rIns="0" bIns="0" rtlCol="0"/>
            <a:lstStyle/>
            <a:p>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p:cNvGrpSpPr/>
          <p:nvPr/>
        </p:nvGrpSpPr>
        <p:grpSpPr>
          <a:xfrm>
            <a:off x="152400" y="607441"/>
            <a:ext cx="11734799" cy="4116959"/>
            <a:chOff x="677265" y="607441"/>
            <a:chExt cx="10491241" cy="2838323"/>
          </a:xfrm>
        </p:grpSpPr>
        <p:sp>
          <p:nvSpPr>
            <p:cNvPr id="3" name="object 3"/>
            <p:cNvSpPr/>
            <p:nvPr/>
          </p:nvSpPr>
          <p:spPr>
            <a:xfrm>
              <a:off x="677265" y="607441"/>
              <a:ext cx="772121" cy="3886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20419" y="607441"/>
              <a:ext cx="115824" cy="38862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77265" y="1002233"/>
              <a:ext cx="597407" cy="38892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303655" y="1002233"/>
              <a:ext cx="941832" cy="388924"/>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265552" y="1002233"/>
              <a:ext cx="2593276" cy="388924"/>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4878070" y="1002233"/>
              <a:ext cx="1357249" cy="388924"/>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6259067" y="1002233"/>
              <a:ext cx="1228343" cy="388924"/>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7507223" y="1002233"/>
              <a:ext cx="292607" cy="388924"/>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7816595" y="1002233"/>
              <a:ext cx="1039215" cy="388924"/>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8871457" y="1002233"/>
              <a:ext cx="838390" cy="388924"/>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9730993" y="1002233"/>
              <a:ext cx="491490" cy="388924"/>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10238485" y="1002233"/>
              <a:ext cx="904582" cy="388924"/>
            </a:xfrm>
            <a:prstGeom prst="rect">
              <a:avLst/>
            </a:prstGeom>
            <a:blipFill>
              <a:blip r:embed="rId13" cstate="print"/>
              <a:stretch>
                <a:fillRect/>
              </a:stretch>
            </a:blipFill>
          </p:spPr>
          <p:txBody>
            <a:bodyPr wrap="square" lIns="0" tIns="0" rIns="0" bIns="0" rtlCol="0"/>
            <a:lstStyle/>
            <a:p>
              <a:endParaRPr/>
            </a:p>
          </p:txBody>
        </p:sp>
        <p:sp>
          <p:nvSpPr>
            <p:cNvPr id="15" name="object 15"/>
            <p:cNvSpPr/>
            <p:nvPr/>
          </p:nvSpPr>
          <p:spPr>
            <a:xfrm>
              <a:off x="677265" y="1294460"/>
              <a:ext cx="806157" cy="388924"/>
            </a:xfrm>
            <a:prstGeom prst="rect">
              <a:avLst/>
            </a:prstGeom>
            <a:blipFill>
              <a:blip r:embed="rId14" cstate="print"/>
              <a:stretch>
                <a:fillRect/>
              </a:stretch>
            </a:blipFill>
          </p:spPr>
          <p:txBody>
            <a:bodyPr wrap="square" lIns="0" tIns="0" rIns="0" bIns="0" rtlCol="0"/>
            <a:lstStyle/>
            <a:p>
              <a:endParaRPr/>
            </a:p>
          </p:txBody>
        </p:sp>
        <p:sp>
          <p:nvSpPr>
            <p:cNvPr id="16" name="object 16"/>
            <p:cNvSpPr/>
            <p:nvPr/>
          </p:nvSpPr>
          <p:spPr>
            <a:xfrm>
              <a:off x="1515744" y="1294460"/>
              <a:ext cx="1074572" cy="388924"/>
            </a:xfrm>
            <a:prstGeom prst="rect">
              <a:avLst/>
            </a:prstGeom>
            <a:blipFill>
              <a:blip r:embed="rId15" cstate="print"/>
              <a:stretch>
                <a:fillRect/>
              </a:stretch>
            </a:blipFill>
          </p:spPr>
          <p:txBody>
            <a:bodyPr wrap="square" lIns="0" tIns="0" rIns="0" bIns="0" rtlCol="0"/>
            <a:lstStyle/>
            <a:p>
              <a:endParaRPr/>
            </a:p>
          </p:txBody>
        </p:sp>
        <p:sp>
          <p:nvSpPr>
            <p:cNvPr id="17" name="object 17"/>
            <p:cNvSpPr/>
            <p:nvPr/>
          </p:nvSpPr>
          <p:spPr>
            <a:xfrm>
              <a:off x="2614548" y="1294460"/>
              <a:ext cx="1389888" cy="388924"/>
            </a:xfrm>
            <a:prstGeom prst="rect">
              <a:avLst/>
            </a:prstGeom>
            <a:blipFill>
              <a:blip r:embed="rId16" cstate="print"/>
              <a:stretch>
                <a:fillRect/>
              </a:stretch>
            </a:blipFill>
          </p:spPr>
          <p:txBody>
            <a:bodyPr wrap="square" lIns="0" tIns="0" rIns="0" bIns="0" rtlCol="0"/>
            <a:lstStyle/>
            <a:p>
              <a:endParaRPr/>
            </a:p>
          </p:txBody>
        </p:sp>
        <p:sp>
          <p:nvSpPr>
            <p:cNvPr id="18" name="object 18"/>
            <p:cNvSpPr/>
            <p:nvPr/>
          </p:nvSpPr>
          <p:spPr>
            <a:xfrm>
              <a:off x="4033773" y="1294460"/>
              <a:ext cx="1002512" cy="388924"/>
            </a:xfrm>
            <a:prstGeom prst="rect">
              <a:avLst/>
            </a:prstGeom>
            <a:blipFill>
              <a:blip r:embed="rId17" cstate="print"/>
              <a:stretch>
                <a:fillRect/>
              </a:stretch>
            </a:blipFill>
          </p:spPr>
          <p:txBody>
            <a:bodyPr wrap="square" lIns="0" tIns="0" rIns="0" bIns="0" rtlCol="0"/>
            <a:lstStyle/>
            <a:p>
              <a:endParaRPr/>
            </a:p>
          </p:txBody>
        </p:sp>
        <p:sp>
          <p:nvSpPr>
            <p:cNvPr id="19" name="object 19"/>
            <p:cNvSpPr/>
            <p:nvPr/>
          </p:nvSpPr>
          <p:spPr>
            <a:xfrm>
              <a:off x="5074665" y="1294460"/>
              <a:ext cx="820343" cy="388924"/>
            </a:xfrm>
            <a:prstGeom prst="rect">
              <a:avLst/>
            </a:prstGeom>
            <a:blipFill>
              <a:blip r:embed="rId18" cstate="print"/>
              <a:stretch>
                <a:fillRect/>
              </a:stretch>
            </a:blipFill>
          </p:spPr>
          <p:txBody>
            <a:bodyPr wrap="square" lIns="0" tIns="0" rIns="0" bIns="0" rtlCol="0"/>
            <a:lstStyle/>
            <a:p>
              <a:endParaRPr/>
            </a:p>
          </p:txBody>
        </p:sp>
        <p:sp>
          <p:nvSpPr>
            <p:cNvPr id="20" name="object 20"/>
            <p:cNvSpPr/>
            <p:nvPr/>
          </p:nvSpPr>
          <p:spPr>
            <a:xfrm>
              <a:off x="5914390" y="1294460"/>
              <a:ext cx="940142" cy="388924"/>
            </a:xfrm>
            <a:prstGeom prst="rect">
              <a:avLst/>
            </a:prstGeom>
            <a:blipFill>
              <a:blip r:embed="rId19" cstate="print"/>
              <a:stretch>
                <a:fillRect/>
              </a:stretch>
            </a:blipFill>
          </p:spPr>
          <p:txBody>
            <a:bodyPr wrap="square" lIns="0" tIns="0" rIns="0" bIns="0" rtlCol="0"/>
            <a:lstStyle/>
            <a:p>
              <a:endParaRPr/>
            </a:p>
          </p:txBody>
        </p:sp>
        <p:sp>
          <p:nvSpPr>
            <p:cNvPr id="21" name="object 21"/>
            <p:cNvSpPr/>
            <p:nvPr/>
          </p:nvSpPr>
          <p:spPr>
            <a:xfrm>
              <a:off x="6882383" y="1294460"/>
              <a:ext cx="999553" cy="388924"/>
            </a:xfrm>
            <a:prstGeom prst="rect">
              <a:avLst/>
            </a:prstGeom>
            <a:blipFill>
              <a:blip r:embed="rId20" cstate="print"/>
              <a:stretch>
                <a:fillRect/>
              </a:stretch>
            </a:blipFill>
          </p:spPr>
          <p:txBody>
            <a:bodyPr wrap="square" lIns="0" tIns="0" rIns="0" bIns="0" rtlCol="0"/>
            <a:lstStyle/>
            <a:p>
              <a:endParaRPr/>
            </a:p>
          </p:txBody>
        </p:sp>
        <p:sp>
          <p:nvSpPr>
            <p:cNvPr id="22" name="object 22"/>
            <p:cNvSpPr/>
            <p:nvPr/>
          </p:nvSpPr>
          <p:spPr>
            <a:xfrm>
              <a:off x="7770876" y="1294460"/>
              <a:ext cx="85344" cy="388924"/>
            </a:xfrm>
            <a:prstGeom prst="rect">
              <a:avLst/>
            </a:prstGeom>
            <a:blipFill>
              <a:blip r:embed="rId21" cstate="print"/>
              <a:stretch>
                <a:fillRect/>
              </a:stretch>
            </a:blipFill>
          </p:spPr>
          <p:txBody>
            <a:bodyPr wrap="square" lIns="0" tIns="0" rIns="0" bIns="0" rtlCol="0"/>
            <a:lstStyle/>
            <a:p>
              <a:endParaRPr/>
            </a:p>
          </p:txBody>
        </p:sp>
        <p:sp>
          <p:nvSpPr>
            <p:cNvPr id="23" name="object 23"/>
            <p:cNvSpPr/>
            <p:nvPr/>
          </p:nvSpPr>
          <p:spPr>
            <a:xfrm>
              <a:off x="7935468" y="1294460"/>
              <a:ext cx="2613787" cy="388924"/>
            </a:xfrm>
            <a:prstGeom prst="rect">
              <a:avLst/>
            </a:prstGeom>
            <a:blipFill>
              <a:blip r:embed="rId22" cstate="print"/>
              <a:stretch>
                <a:fillRect/>
              </a:stretch>
            </a:blipFill>
          </p:spPr>
          <p:txBody>
            <a:bodyPr wrap="square" lIns="0" tIns="0" rIns="0" bIns="0" rtlCol="0"/>
            <a:lstStyle/>
            <a:p>
              <a:endParaRPr/>
            </a:p>
          </p:txBody>
        </p:sp>
        <p:sp>
          <p:nvSpPr>
            <p:cNvPr id="24" name="object 24"/>
            <p:cNvSpPr/>
            <p:nvPr/>
          </p:nvSpPr>
          <p:spPr>
            <a:xfrm>
              <a:off x="10575670" y="1294460"/>
              <a:ext cx="572414" cy="388924"/>
            </a:xfrm>
            <a:prstGeom prst="rect">
              <a:avLst/>
            </a:prstGeom>
            <a:blipFill>
              <a:blip r:embed="rId23" cstate="print"/>
              <a:stretch>
                <a:fillRect/>
              </a:stretch>
            </a:blipFill>
          </p:spPr>
          <p:txBody>
            <a:bodyPr wrap="square" lIns="0" tIns="0" rIns="0" bIns="0" rtlCol="0"/>
            <a:lstStyle/>
            <a:p>
              <a:endParaRPr/>
            </a:p>
          </p:txBody>
        </p:sp>
        <p:sp>
          <p:nvSpPr>
            <p:cNvPr id="25" name="object 25"/>
            <p:cNvSpPr/>
            <p:nvPr/>
          </p:nvSpPr>
          <p:spPr>
            <a:xfrm>
              <a:off x="677265" y="1589277"/>
              <a:ext cx="2116353" cy="388620"/>
            </a:xfrm>
            <a:prstGeom prst="rect">
              <a:avLst/>
            </a:prstGeom>
            <a:blipFill>
              <a:blip r:embed="rId24" cstate="print"/>
              <a:stretch>
                <a:fillRect/>
              </a:stretch>
            </a:blipFill>
          </p:spPr>
          <p:txBody>
            <a:bodyPr wrap="square" lIns="0" tIns="0" rIns="0" bIns="0" rtlCol="0"/>
            <a:lstStyle/>
            <a:p>
              <a:endParaRPr/>
            </a:p>
          </p:txBody>
        </p:sp>
        <p:sp>
          <p:nvSpPr>
            <p:cNvPr id="26" name="object 26"/>
            <p:cNvSpPr/>
            <p:nvPr/>
          </p:nvSpPr>
          <p:spPr>
            <a:xfrm>
              <a:off x="2805048" y="1589277"/>
              <a:ext cx="726300" cy="388620"/>
            </a:xfrm>
            <a:prstGeom prst="rect">
              <a:avLst/>
            </a:prstGeom>
            <a:blipFill>
              <a:blip r:embed="rId25" cstate="print"/>
              <a:stretch>
                <a:fillRect/>
              </a:stretch>
            </a:blipFill>
          </p:spPr>
          <p:txBody>
            <a:bodyPr wrap="square" lIns="0" tIns="0" rIns="0" bIns="0" rtlCol="0"/>
            <a:lstStyle/>
            <a:p>
              <a:endParaRPr/>
            </a:p>
          </p:txBody>
        </p:sp>
        <p:sp>
          <p:nvSpPr>
            <p:cNvPr id="27" name="object 27"/>
            <p:cNvSpPr/>
            <p:nvPr/>
          </p:nvSpPr>
          <p:spPr>
            <a:xfrm>
              <a:off x="3548760" y="1589277"/>
              <a:ext cx="924902" cy="388620"/>
            </a:xfrm>
            <a:prstGeom prst="rect">
              <a:avLst/>
            </a:prstGeom>
            <a:blipFill>
              <a:blip r:embed="rId26" cstate="print"/>
              <a:stretch>
                <a:fillRect/>
              </a:stretch>
            </a:blipFill>
          </p:spPr>
          <p:txBody>
            <a:bodyPr wrap="square" lIns="0" tIns="0" rIns="0" bIns="0" rtlCol="0"/>
            <a:lstStyle/>
            <a:p>
              <a:endParaRPr/>
            </a:p>
          </p:txBody>
        </p:sp>
        <p:sp>
          <p:nvSpPr>
            <p:cNvPr id="28" name="object 28"/>
            <p:cNvSpPr/>
            <p:nvPr/>
          </p:nvSpPr>
          <p:spPr>
            <a:xfrm>
              <a:off x="4489450" y="1589277"/>
              <a:ext cx="940460" cy="388620"/>
            </a:xfrm>
            <a:prstGeom prst="rect">
              <a:avLst/>
            </a:prstGeom>
            <a:blipFill>
              <a:blip r:embed="rId27" cstate="print"/>
              <a:stretch>
                <a:fillRect/>
              </a:stretch>
            </a:blipFill>
          </p:spPr>
          <p:txBody>
            <a:bodyPr wrap="square" lIns="0" tIns="0" rIns="0" bIns="0" rtlCol="0"/>
            <a:lstStyle/>
            <a:p>
              <a:endParaRPr/>
            </a:p>
          </p:txBody>
        </p:sp>
        <p:sp>
          <p:nvSpPr>
            <p:cNvPr id="29" name="object 29"/>
            <p:cNvSpPr/>
            <p:nvPr/>
          </p:nvSpPr>
          <p:spPr>
            <a:xfrm>
              <a:off x="5344414" y="1589277"/>
              <a:ext cx="121920" cy="388620"/>
            </a:xfrm>
            <a:prstGeom prst="rect">
              <a:avLst/>
            </a:prstGeom>
            <a:blipFill>
              <a:blip r:embed="rId28" cstate="print"/>
              <a:stretch>
                <a:fillRect/>
              </a:stretch>
            </a:blipFill>
          </p:spPr>
          <p:txBody>
            <a:bodyPr wrap="square" lIns="0" tIns="0" rIns="0" bIns="0" rtlCol="0"/>
            <a:lstStyle/>
            <a:p>
              <a:endParaRPr/>
            </a:p>
          </p:txBody>
        </p:sp>
        <p:sp>
          <p:nvSpPr>
            <p:cNvPr id="30" name="object 30"/>
            <p:cNvSpPr/>
            <p:nvPr/>
          </p:nvSpPr>
          <p:spPr>
            <a:xfrm>
              <a:off x="5512053" y="1589277"/>
              <a:ext cx="1344193" cy="388620"/>
            </a:xfrm>
            <a:prstGeom prst="rect">
              <a:avLst/>
            </a:prstGeom>
            <a:blipFill>
              <a:blip r:embed="rId29" cstate="print"/>
              <a:stretch>
                <a:fillRect/>
              </a:stretch>
            </a:blipFill>
          </p:spPr>
          <p:txBody>
            <a:bodyPr wrap="square" lIns="0" tIns="0" rIns="0" bIns="0" rtlCol="0"/>
            <a:lstStyle/>
            <a:p>
              <a:endParaRPr/>
            </a:p>
          </p:txBody>
        </p:sp>
        <p:sp>
          <p:nvSpPr>
            <p:cNvPr id="31" name="object 31"/>
            <p:cNvSpPr/>
            <p:nvPr/>
          </p:nvSpPr>
          <p:spPr>
            <a:xfrm>
              <a:off x="6874764" y="1589277"/>
              <a:ext cx="1206309" cy="388620"/>
            </a:xfrm>
            <a:prstGeom prst="rect">
              <a:avLst/>
            </a:prstGeom>
            <a:blipFill>
              <a:blip r:embed="rId30" cstate="print"/>
              <a:stretch>
                <a:fillRect/>
              </a:stretch>
            </a:blipFill>
          </p:spPr>
          <p:txBody>
            <a:bodyPr wrap="square" lIns="0" tIns="0" rIns="0" bIns="0" rtlCol="0"/>
            <a:lstStyle/>
            <a:p>
              <a:endParaRPr/>
            </a:p>
          </p:txBody>
        </p:sp>
        <p:sp>
          <p:nvSpPr>
            <p:cNvPr id="32" name="object 32"/>
            <p:cNvSpPr/>
            <p:nvPr/>
          </p:nvSpPr>
          <p:spPr>
            <a:xfrm>
              <a:off x="8101583" y="1589277"/>
              <a:ext cx="3037204" cy="388620"/>
            </a:xfrm>
            <a:prstGeom prst="rect">
              <a:avLst/>
            </a:prstGeom>
            <a:blipFill>
              <a:blip r:embed="rId31" cstate="print"/>
              <a:stretch>
                <a:fillRect/>
              </a:stretch>
            </a:blipFill>
          </p:spPr>
          <p:txBody>
            <a:bodyPr wrap="square" lIns="0" tIns="0" rIns="0" bIns="0" rtlCol="0"/>
            <a:lstStyle/>
            <a:p>
              <a:endParaRPr/>
            </a:p>
          </p:txBody>
        </p:sp>
        <p:sp>
          <p:nvSpPr>
            <p:cNvPr id="33" name="object 33"/>
            <p:cNvSpPr/>
            <p:nvPr/>
          </p:nvSpPr>
          <p:spPr>
            <a:xfrm>
              <a:off x="677265" y="1883410"/>
              <a:ext cx="1077658" cy="388620"/>
            </a:xfrm>
            <a:prstGeom prst="rect">
              <a:avLst/>
            </a:prstGeom>
            <a:blipFill>
              <a:blip r:embed="rId32" cstate="print"/>
              <a:stretch>
                <a:fillRect/>
              </a:stretch>
            </a:blipFill>
          </p:spPr>
          <p:txBody>
            <a:bodyPr wrap="square" lIns="0" tIns="0" rIns="0" bIns="0" rtlCol="0"/>
            <a:lstStyle/>
            <a:p>
              <a:endParaRPr/>
            </a:p>
          </p:txBody>
        </p:sp>
        <p:sp>
          <p:nvSpPr>
            <p:cNvPr id="34" name="object 34"/>
            <p:cNvSpPr/>
            <p:nvPr/>
          </p:nvSpPr>
          <p:spPr>
            <a:xfrm>
              <a:off x="1802257" y="1883410"/>
              <a:ext cx="292607" cy="388620"/>
            </a:xfrm>
            <a:prstGeom prst="rect">
              <a:avLst/>
            </a:prstGeom>
            <a:blipFill>
              <a:blip r:embed="rId9" cstate="print"/>
              <a:stretch>
                <a:fillRect/>
              </a:stretch>
            </a:blipFill>
          </p:spPr>
          <p:txBody>
            <a:bodyPr wrap="square" lIns="0" tIns="0" rIns="0" bIns="0" rtlCol="0"/>
            <a:lstStyle/>
            <a:p>
              <a:endParaRPr/>
            </a:p>
          </p:txBody>
        </p:sp>
        <p:sp>
          <p:nvSpPr>
            <p:cNvPr id="35" name="object 35"/>
            <p:cNvSpPr/>
            <p:nvPr/>
          </p:nvSpPr>
          <p:spPr>
            <a:xfrm>
              <a:off x="2134489" y="1883410"/>
              <a:ext cx="1032446" cy="388620"/>
            </a:xfrm>
            <a:prstGeom prst="rect">
              <a:avLst/>
            </a:prstGeom>
            <a:blipFill>
              <a:blip r:embed="rId33" cstate="print"/>
              <a:stretch>
                <a:fillRect/>
              </a:stretch>
            </a:blipFill>
          </p:spPr>
          <p:txBody>
            <a:bodyPr wrap="square" lIns="0" tIns="0" rIns="0" bIns="0" rtlCol="0"/>
            <a:lstStyle/>
            <a:p>
              <a:endParaRPr/>
            </a:p>
          </p:txBody>
        </p:sp>
        <p:sp>
          <p:nvSpPr>
            <p:cNvPr id="36" name="object 36"/>
            <p:cNvSpPr/>
            <p:nvPr/>
          </p:nvSpPr>
          <p:spPr>
            <a:xfrm>
              <a:off x="3218052" y="1883410"/>
              <a:ext cx="361696" cy="388620"/>
            </a:xfrm>
            <a:prstGeom prst="rect">
              <a:avLst/>
            </a:prstGeom>
            <a:blipFill>
              <a:blip r:embed="rId34" cstate="print"/>
              <a:stretch>
                <a:fillRect/>
              </a:stretch>
            </a:blipFill>
          </p:spPr>
          <p:txBody>
            <a:bodyPr wrap="square" lIns="0" tIns="0" rIns="0" bIns="0" rtlCol="0"/>
            <a:lstStyle/>
            <a:p>
              <a:endParaRPr/>
            </a:p>
          </p:txBody>
        </p:sp>
        <p:sp>
          <p:nvSpPr>
            <p:cNvPr id="37" name="object 37"/>
            <p:cNvSpPr/>
            <p:nvPr/>
          </p:nvSpPr>
          <p:spPr>
            <a:xfrm>
              <a:off x="3626484" y="1883410"/>
              <a:ext cx="469011" cy="388620"/>
            </a:xfrm>
            <a:prstGeom prst="rect">
              <a:avLst/>
            </a:prstGeom>
            <a:blipFill>
              <a:blip r:embed="rId35" cstate="print"/>
              <a:stretch>
                <a:fillRect/>
              </a:stretch>
            </a:blipFill>
          </p:spPr>
          <p:txBody>
            <a:bodyPr wrap="square" lIns="0" tIns="0" rIns="0" bIns="0" rtlCol="0"/>
            <a:lstStyle/>
            <a:p>
              <a:endParaRPr/>
            </a:p>
          </p:txBody>
        </p:sp>
        <p:sp>
          <p:nvSpPr>
            <p:cNvPr id="38" name="object 38"/>
            <p:cNvSpPr/>
            <p:nvPr/>
          </p:nvSpPr>
          <p:spPr>
            <a:xfrm>
              <a:off x="4138929" y="1883410"/>
              <a:ext cx="714755" cy="388620"/>
            </a:xfrm>
            <a:prstGeom prst="rect">
              <a:avLst/>
            </a:prstGeom>
            <a:blipFill>
              <a:blip r:embed="rId36" cstate="print"/>
              <a:stretch>
                <a:fillRect/>
              </a:stretch>
            </a:blipFill>
          </p:spPr>
          <p:txBody>
            <a:bodyPr wrap="square" lIns="0" tIns="0" rIns="0" bIns="0" rtlCol="0"/>
            <a:lstStyle/>
            <a:p>
              <a:endParaRPr/>
            </a:p>
          </p:txBody>
        </p:sp>
        <p:sp>
          <p:nvSpPr>
            <p:cNvPr id="39" name="object 39"/>
            <p:cNvSpPr/>
            <p:nvPr/>
          </p:nvSpPr>
          <p:spPr>
            <a:xfrm>
              <a:off x="4888738" y="1883410"/>
              <a:ext cx="1344549" cy="388620"/>
            </a:xfrm>
            <a:prstGeom prst="rect">
              <a:avLst/>
            </a:prstGeom>
            <a:blipFill>
              <a:blip r:embed="rId37" cstate="print"/>
              <a:stretch>
                <a:fillRect/>
              </a:stretch>
            </a:blipFill>
          </p:spPr>
          <p:txBody>
            <a:bodyPr wrap="square" lIns="0" tIns="0" rIns="0" bIns="0" rtlCol="0"/>
            <a:lstStyle/>
            <a:p>
              <a:endParaRPr/>
            </a:p>
          </p:txBody>
        </p:sp>
        <p:sp>
          <p:nvSpPr>
            <p:cNvPr id="40" name="object 40"/>
            <p:cNvSpPr/>
            <p:nvPr/>
          </p:nvSpPr>
          <p:spPr>
            <a:xfrm>
              <a:off x="6274308" y="1883410"/>
              <a:ext cx="510235" cy="388620"/>
            </a:xfrm>
            <a:prstGeom prst="rect">
              <a:avLst/>
            </a:prstGeom>
            <a:blipFill>
              <a:blip r:embed="rId38" cstate="print"/>
              <a:stretch>
                <a:fillRect/>
              </a:stretch>
            </a:blipFill>
          </p:spPr>
          <p:txBody>
            <a:bodyPr wrap="square" lIns="0" tIns="0" rIns="0" bIns="0" rtlCol="0"/>
            <a:lstStyle/>
            <a:p>
              <a:endParaRPr/>
            </a:p>
          </p:txBody>
        </p:sp>
        <p:sp>
          <p:nvSpPr>
            <p:cNvPr id="41" name="object 41"/>
            <p:cNvSpPr/>
            <p:nvPr/>
          </p:nvSpPr>
          <p:spPr>
            <a:xfrm>
              <a:off x="6836664" y="1883410"/>
              <a:ext cx="502920" cy="388620"/>
            </a:xfrm>
            <a:prstGeom prst="rect">
              <a:avLst/>
            </a:prstGeom>
            <a:blipFill>
              <a:blip r:embed="rId39" cstate="print"/>
              <a:stretch>
                <a:fillRect/>
              </a:stretch>
            </a:blipFill>
          </p:spPr>
          <p:txBody>
            <a:bodyPr wrap="square" lIns="0" tIns="0" rIns="0" bIns="0" rtlCol="0"/>
            <a:lstStyle/>
            <a:p>
              <a:endParaRPr/>
            </a:p>
          </p:txBody>
        </p:sp>
        <p:sp>
          <p:nvSpPr>
            <p:cNvPr id="42" name="object 42"/>
            <p:cNvSpPr/>
            <p:nvPr/>
          </p:nvSpPr>
          <p:spPr>
            <a:xfrm>
              <a:off x="7394447" y="1883410"/>
              <a:ext cx="556514" cy="388620"/>
            </a:xfrm>
            <a:prstGeom prst="rect">
              <a:avLst/>
            </a:prstGeom>
            <a:blipFill>
              <a:blip r:embed="rId40" cstate="print"/>
              <a:stretch>
                <a:fillRect/>
              </a:stretch>
            </a:blipFill>
          </p:spPr>
          <p:txBody>
            <a:bodyPr wrap="square" lIns="0" tIns="0" rIns="0" bIns="0" rtlCol="0"/>
            <a:lstStyle/>
            <a:p>
              <a:endParaRPr/>
            </a:p>
          </p:txBody>
        </p:sp>
        <p:sp>
          <p:nvSpPr>
            <p:cNvPr id="43" name="object 43"/>
            <p:cNvSpPr/>
            <p:nvPr/>
          </p:nvSpPr>
          <p:spPr>
            <a:xfrm>
              <a:off x="8008619" y="1883410"/>
              <a:ext cx="1212164" cy="388620"/>
            </a:xfrm>
            <a:prstGeom prst="rect">
              <a:avLst/>
            </a:prstGeom>
            <a:blipFill>
              <a:blip r:embed="rId41" cstate="print"/>
              <a:stretch>
                <a:fillRect/>
              </a:stretch>
            </a:blipFill>
          </p:spPr>
          <p:txBody>
            <a:bodyPr wrap="square" lIns="0" tIns="0" rIns="0" bIns="0" rtlCol="0"/>
            <a:lstStyle/>
            <a:p>
              <a:endParaRPr/>
            </a:p>
          </p:txBody>
        </p:sp>
        <p:sp>
          <p:nvSpPr>
            <p:cNvPr id="44" name="object 44"/>
            <p:cNvSpPr/>
            <p:nvPr/>
          </p:nvSpPr>
          <p:spPr>
            <a:xfrm>
              <a:off x="9264650" y="1883410"/>
              <a:ext cx="1049070" cy="388620"/>
            </a:xfrm>
            <a:prstGeom prst="rect">
              <a:avLst/>
            </a:prstGeom>
            <a:blipFill>
              <a:blip r:embed="rId42" cstate="print"/>
              <a:stretch>
                <a:fillRect/>
              </a:stretch>
            </a:blipFill>
          </p:spPr>
          <p:txBody>
            <a:bodyPr wrap="square" lIns="0" tIns="0" rIns="0" bIns="0" rtlCol="0"/>
            <a:lstStyle/>
            <a:p>
              <a:endParaRPr/>
            </a:p>
          </p:txBody>
        </p:sp>
        <p:sp>
          <p:nvSpPr>
            <p:cNvPr id="45" name="object 45"/>
            <p:cNvSpPr/>
            <p:nvPr/>
          </p:nvSpPr>
          <p:spPr>
            <a:xfrm>
              <a:off x="10226293" y="1883410"/>
              <a:ext cx="85344" cy="388620"/>
            </a:xfrm>
            <a:prstGeom prst="rect">
              <a:avLst/>
            </a:prstGeom>
            <a:blipFill>
              <a:blip r:embed="rId21" cstate="print"/>
              <a:stretch>
                <a:fillRect/>
              </a:stretch>
            </a:blipFill>
          </p:spPr>
          <p:txBody>
            <a:bodyPr wrap="square" lIns="0" tIns="0" rIns="0" bIns="0" rtlCol="0"/>
            <a:lstStyle/>
            <a:p>
              <a:endParaRPr/>
            </a:p>
          </p:txBody>
        </p:sp>
        <p:sp>
          <p:nvSpPr>
            <p:cNvPr id="46" name="object 46"/>
            <p:cNvSpPr/>
            <p:nvPr/>
          </p:nvSpPr>
          <p:spPr>
            <a:xfrm>
              <a:off x="10406126" y="1883410"/>
              <a:ext cx="754227" cy="388620"/>
            </a:xfrm>
            <a:prstGeom prst="rect">
              <a:avLst/>
            </a:prstGeom>
            <a:blipFill>
              <a:blip r:embed="rId43" cstate="print"/>
              <a:stretch>
                <a:fillRect/>
              </a:stretch>
            </a:blipFill>
          </p:spPr>
          <p:txBody>
            <a:bodyPr wrap="square" lIns="0" tIns="0" rIns="0" bIns="0" rtlCol="0"/>
            <a:lstStyle/>
            <a:p>
              <a:endParaRPr/>
            </a:p>
          </p:txBody>
        </p:sp>
        <p:sp>
          <p:nvSpPr>
            <p:cNvPr id="47" name="object 47"/>
            <p:cNvSpPr/>
            <p:nvPr/>
          </p:nvSpPr>
          <p:spPr>
            <a:xfrm>
              <a:off x="677265" y="2176017"/>
              <a:ext cx="8180971" cy="388620"/>
            </a:xfrm>
            <a:prstGeom prst="rect">
              <a:avLst/>
            </a:prstGeom>
            <a:blipFill>
              <a:blip r:embed="rId44" cstate="print"/>
              <a:stretch>
                <a:fillRect/>
              </a:stretch>
            </a:blipFill>
          </p:spPr>
          <p:txBody>
            <a:bodyPr wrap="square" lIns="0" tIns="0" rIns="0" bIns="0" rtlCol="0"/>
            <a:lstStyle/>
            <a:p>
              <a:endParaRPr/>
            </a:p>
          </p:txBody>
        </p:sp>
        <p:sp>
          <p:nvSpPr>
            <p:cNvPr id="48" name="object 48"/>
            <p:cNvSpPr/>
            <p:nvPr/>
          </p:nvSpPr>
          <p:spPr>
            <a:xfrm>
              <a:off x="8770873" y="2176017"/>
              <a:ext cx="85344" cy="388620"/>
            </a:xfrm>
            <a:prstGeom prst="rect">
              <a:avLst/>
            </a:prstGeom>
            <a:blipFill>
              <a:blip r:embed="rId21" cstate="print"/>
              <a:stretch>
                <a:fillRect/>
              </a:stretch>
            </a:blipFill>
          </p:spPr>
          <p:txBody>
            <a:bodyPr wrap="square" lIns="0" tIns="0" rIns="0" bIns="0" rtlCol="0"/>
            <a:lstStyle/>
            <a:p>
              <a:endParaRPr/>
            </a:p>
          </p:txBody>
        </p:sp>
        <p:sp>
          <p:nvSpPr>
            <p:cNvPr id="49" name="object 49"/>
            <p:cNvSpPr/>
            <p:nvPr/>
          </p:nvSpPr>
          <p:spPr>
            <a:xfrm>
              <a:off x="8885173" y="2176017"/>
              <a:ext cx="400050" cy="388620"/>
            </a:xfrm>
            <a:prstGeom prst="rect">
              <a:avLst/>
            </a:prstGeom>
            <a:blipFill>
              <a:blip r:embed="rId45" cstate="print"/>
              <a:stretch>
                <a:fillRect/>
              </a:stretch>
            </a:blipFill>
          </p:spPr>
          <p:txBody>
            <a:bodyPr wrap="square" lIns="0" tIns="0" rIns="0" bIns="0" rtlCol="0"/>
            <a:lstStyle/>
            <a:p>
              <a:endParaRPr/>
            </a:p>
          </p:txBody>
        </p:sp>
        <p:sp>
          <p:nvSpPr>
            <p:cNvPr id="50" name="object 50"/>
            <p:cNvSpPr/>
            <p:nvPr/>
          </p:nvSpPr>
          <p:spPr>
            <a:xfrm>
              <a:off x="9223502" y="2176017"/>
              <a:ext cx="1945004" cy="388620"/>
            </a:xfrm>
            <a:prstGeom prst="rect">
              <a:avLst/>
            </a:prstGeom>
            <a:blipFill>
              <a:blip r:embed="rId46" cstate="print"/>
              <a:stretch>
                <a:fillRect/>
              </a:stretch>
            </a:blipFill>
          </p:spPr>
          <p:txBody>
            <a:bodyPr wrap="square" lIns="0" tIns="0" rIns="0" bIns="0" rtlCol="0"/>
            <a:lstStyle/>
            <a:p>
              <a:endParaRPr/>
            </a:p>
          </p:txBody>
        </p:sp>
        <p:sp>
          <p:nvSpPr>
            <p:cNvPr id="51" name="object 51"/>
            <p:cNvSpPr/>
            <p:nvPr/>
          </p:nvSpPr>
          <p:spPr>
            <a:xfrm>
              <a:off x="677265" y="2469845"/>
              <a:ext cx="1773123" cy="388924"/>
            </a:xfrm>
            <a:prstGeom prst="rect">
              <a:avLst/>
            </a:prstGeom>
            <a:blipFill>
              <a:blip r:embed="rId47" cstate="print"/>
              <a:stretch>
                <a:fillRect/>
              </a:stretch>
            </a:blipFill>
          </p:spPr>
          <p:txBody>
            <a:bodyPr wrap="square" lIns="0" tIns="0" rIns="0" bIns="0" rtlCol="0"/>
            <a:lstStyle/>
            <a:p>
              <a:endParaRPr/>
            </a:p>
          </p:txBody>
        </p:sp>
        <p:sp>
          <p:nvSpPr>
            <p:cNvPr id="52" name="object 52"/>
            <p:cNvSpPr/>
            <p:nvPr/>
          </p:nvSpPr>
          <p:spPr>
            <a:xfrm>
              <a:off x="2405760" y="2469845"/>
              <a:ext cx="7835773" cy="388924"/>
            </a:xfrm>
            <a:prstGeom prst="rect">
              <a:avLst/>
            </a:prstGeom>
            <a:blipFill>
              <a:blip r:embed="rId48" cstate="print"/>
              <a:stretch>
                <a:fillRect/>
              </a:stretch>
            </a:blipFill>
          </p:spPr>
          <p:txBody>
            <a:bodyPr wrap="square" lIns="0" tIns="0" rIns="0" bIns="0" rtlCol="0"/>
            <a:lstStyle/>
            <a:p>
              <a:endParaRPr/>
            </a:p>
          </p:txBody>
        </p:sp>
        <p:sp>
          <p:nvSpPr>
            <p:cNvPr id="53" name="object 53"/>
            <p:cNvSpPr/>
            <p:nvPr/>
          </p:nvSpPr>
          <p:spPr>
            <a:xfrm>
              <a:off x="10201909" y="2469845"/>
              <a:ext cx="945222" cy="388924"/>
            </a:xfrm>
            <a:prstGeom prst="rect">
              <a:avLst/>
            </a:prstGeom>
            <a:blipFill>
              <a:blip r:embed="rId49" cstate="print"/>
              <a:stretch>
                <a:fillRect/>
              </a:stretch>
            </a:blipFill>
          </p:spPr>
          <p:txBody>
            <a:bodyPr wrap="square" lIns="0" tIns="0" rIns="0" bIns="0" rtlCol="0"/>
            <a:lstStyle/>
            <a:p>
              <a:endParaRPr/>
            </a:p>
          </p:txBody>
        </p:sp>
        <p:sp>
          <p:nvSpPr>
            <p:cNvPr id="54" name="object 54"/>
            <p:cNvSpPr/>
            <p:nvPr/>
          </p:nvSpPr>
          <p:spPr>
            <a:xfrm>
              <a:off x="677265" y="2763011"/>
              <a:ext cx="2329903" cy="388620"/>
            </a:xfrm>
            <a:prstGeom prst="rect">
              <a:avLst/>
            </a:prstGeom>
            <a:blipFill>
              <a:blip r:embed="rId50" cstate="print"/>
              <a:stretch>
                <a:fillRect/>
              </a:stretch>
            </a:blipFill>
          </p:spPr>
          <p:txBody>
            <a:bodyPr wrap="square" lIns="0" tIns="0" rIns="0" bIns="0" rtlCol="0"/>
            <a:lstStyle/>
            <a:p>
              <a:endParaRPr/>
            </a:p>
          </p:txBody>
        </p:sp>
        <p:sp>
          <p:nvSpPr>
            <p:cNvPr id="55" name="object 55"/>
            <p:cNvSpPr/>
            <p:nvPr/>
          </p:nvSpPr>
          <p:spPr>
            <a:xfrm>
              <a:off x="2962020" y="2763011"/>
              <a:ext cx="1671561" cy="388620"/>
            </a:xfrm>
            <a:prstGeom prst="rect">
              <a:avLst/>
            </a:prstGeom>
            <a:blipFill>
              <a:blip r:embed="rId51" cstate="print"/>
              <a:stretch>
                <a:fillRect/>
              </a:stretch>
            </a:blipFill>
          </p:spPr>
          <p:txBody>
            <a:bodyPr wrap="square" lIns="0" tIns="0" rIns="0" bIns="0" rtlCol="0"/>
            <a:lstStyle/>
            <a:p>
              <a:endParaRPr/>
            </a:p>
          </p:txBody>
        </p:sp>
        <p:sp>
          <p:nvSpPr>
            <p:cNvPr id="56" name="object 56"/>
            <p:cNvSpPr/>
            <p:nvPr/>
          </p:nvSpPr>
          <p:spPr>
            <a:xfrm>
              <a:off x="4539741" y="2763011"/>
              <a:ext cx="85344" cy="388620"/>
            </a:xfrm>
            <a:prstGeom prst="rect">
              <a:avLst/>
            </a:prstGeom>
            <a:blipFill>
              <a:blip r:embed="rId21" cstate="print"/>
              <a:stretch>
                <a:fillRect/>
              </a:stretch>
            </a:blipFill>
          </p:spPr>
          <p:txBody>
            <a:bodyPr wrap="square" lIns="0" tIns="0" rIns="0" bIns="0" rtlCol="0"/>
            <a:lstStyle/>
            <a:p>
              <a:endParaRPr/>
            </a:p>
          </p:txBody>
        </p:sp>
        <p:sp>
          <p:nvSpPr>
            <p:cNvPr id="57" name="object 57"/>
            <p:cNvSpPr/>
            <p:nvPr/>
          </p:nvSpPr>
          <p:spPr>
            <a:xfrm>
              <a:off x="4641850" y="2763011"/>
              <a:ext cx="2847238" cy="388620"/>
            </a:xfrm>
            <a:prstGeom prst="rect">
              <a:avLst/>
            </a:prstGeom>
            <a:blipFill>
              <a:blip r:embed="rId52" cstate="print"/>
              <a:stretch>
                <a:fillRect/>
              </a:stretch>
            </a:blipFill>
          </p:spPr>
          <p:txBody>
            <a:bodyPr wrap="square" lIns="0" tIns="0" rIns="0" bIns="0" rtlCol="0"/>
            <a:lstStyle/>
            <a:p>
              <a:endParaRPr/>
            </a:p>
          </p:txBody>
        </p:sp>
        <p:sp>
          <p:nvSpPr>
            <p:cNvPr id="58" name="object 58"/>
            <p:cNvSpPr/>
            <p:nvPr/>
          </p:nvSpPr>
          <p:spPr>
            <a:xfrm>
              <a:off x="7385304" y="2763011"/>
              <a:ext cx="85344" cy="388620"/>
            </a:xfrm>
            <a:prstGeom prst="rect">
              <a:avLst/>
            </a:prstGeom>
            <a:blipFill>
              <a:blip r:embed="rId21" cstate="print"/>
              <a:stretch>
                <a:fillRect/>
              </a:stretch>
            </a:blipFill>
          </p:spPr>
          <p:txBody>
            <a:bodyPr wrap="square" lIns="0" tIns="0" rIns="0" bIns="0" rtlCol="0"/>
            <a:lstStyle/>
            <a:p>
              <a:endParaRPr/>
            </a:p>
          </p:txBody>
        </p:sp>
        <p:sp>
          <p:nvSpPr>
            <p:cNvPr id="59" name="object 59"/>
            <p:cNvSpPr/>
            <p:nvPr/>
          </p:nvSpPr>
          <p:spPr>
            <a:xfrm>
              <a:off x="7487411" y="2763011"/>
              <a:ext cx="400050" cy="388620"/>
            </a:xfrm>
            <a:prstGeom prst="rect">
              <a:avLst/>
            </a:prstGeom>
            <a:blipFill>
              <a:blip r:embed="rId45" cstate="print"/>
              <a:stretch>
                <a:fillRect/>
              </a:stretch>
            </a:blipFill>
          </p:spPr>
          <p:txBody>
            <a:bodyPr wrap="square" lIns="0" tIns="0" rIns="0" bIns="0" rtlCol="0"/>
            <a:lstStyle/>
            <a:p>
              <a:endParaRPr/>
            </a:p>
          </p:txBody>
        </p:sp>
        <p:sp>
          <p:nvSpPr>
            <p:cNvPr id="60" name="object 60"/>
            <p:cNvSpPr/>
            <p:nvPr/>
          </p:nvSpPr>
          <p:spPr>
            <a:xfrm>
              <a:off x="7813547" y="2763011"/>
              <a:ext cx="944359" cy="388620"/>
            </a:xfrm>
            <a:prstGeom prst="rect">
              <a:avLst/>
            </a:prstGeom>
            <a:blipFill>
              <a:blip r:embed="rId53" cstate="print"/>
              <a:stretch>
                <a:fillRect/>
              </a:stretch>
            </a:blipFill>
          </p:spPr>
          <p:txBody>
            <a:bodyPr wrap="square" lIns="0" tIns="0" rIns="0" bIns="0" rtlCol="0"/>
            <a:lstStyle/>
            <a:p>
              <a:endParaRPr/>
            </a:p>
          </p:txBody>
        </p:sp>
        <p:sp>
          <p:nvSpPr>
            <p:cNvPr id="61" name="object 61"/>
            <p:cNvSpPr/>
            <p:nvPr/>
          </p:nvSpPr>
          <p:spPr>
            <a:xfrm>
              <a:off x="8699245" y="2763011"/>
              <a:ext cx="913828" cy="388620"/>
            </a:xfrm>
            <a:prstGeom prst="rect">
              <a:avLst/>
            </a:prstGeom>
            <a:blipFill>
              <a:blip r:embed="rId54" cstate="print"/>
              <a:stretch>
                <a:fillRect/>
              </a:stretch>
            </a:blipFill>
          </p:spPr>
          <p:txBody>
            <a:bodyPr wrap="square" lIns="0" tIns="0" rIns="0" bIns="0" rtlCol="0"/>
            <a:lstStyle/>
            <a:p>
              <a:endParaRPr/>
            </a:p>
          </p:txBody>
        </p:sp>
        <p:sp>
          <p:nvSpPr>
            <p:cNvPr id="62" name="object 62"/>
            <p:cNvSpPr/>
            <p:nvPr/>
          </p:nvSpPr>
          <p:spPr>
            <a:xfrm>
              <a:off x="9570973" y="2763011"/>
              <a:ext cx="1575650" cy="388620"/>
            </a:xfrm>
            <a:prstGeom prst="rect">
              <a:avLst/>
            </a:prstGeom>
            <a:blipFill>
              <a:blip r:embed="rId55" cstate="print"/>
              <a:stretch>
                <a:fillRect/>
              </a:stretch>
            </a:blipFill>
          </p:spPr>
          <p:txBody>
            <a:bodyPr wrap="square" lIns="0" tIns="0" rIns="0" bIns="0" rtlCol="0"/>
            <a:lstStyle/>
            <a:p>
              <a:endParaRPr/>
            </a:p>
          </p:txBody>
        </p:sp>
        <p:sp>
          <p:nvSpPr>
            <p:cNvPr id="63" name="object 63"/>
            <p:cNvSpPr/>
            <p:nvPr/>
          </p:nvSpPr>
          <p:spPr>
            <a:xfrm>
              <a:off x="677265" y="3057144"/>
              <a:ext cx="1053592" cy="388620"/>
            </a:xfrm>
            <a:prstGeom prst="rect">
              <a:avLst/>
            </a:prstGeom>
            <a:blipFill>
              <a:blip r:embed="rId56" cstate="print"/>
              <a:stretch>
                <a:fillRect/>
              </a:stretch>
            </a:blipFill>
          </p:spPr>
          <p:txBody>
            <a:bodyPr wrap="square" lIns="0" tIns="0" rIns="0" bIns="0" rtlCol="0"/>
            <a:lstStyle/>
            <a:p>
              <a:endParaRPr/>
            </a:p>
          </p:txBody>
        </p:sp>
        <p:sp>
          <p:nvSpPr>
            <p:cNvPr id="64" name="object 64"/>
            <p:cNvSpPr/>
            <p:nvPr/>
          </p:nvSpPr>
          <p:spPr>
            <a:xfrm>
              <a:off x="1684908" y="3057144"/>
              <a:ext cx="1546860" cy="388620"/>
            </a:xfrm>
            <a:prstGeom prst="rect">
              <a:avLst/>
            </a:prstGeom>
            <a:blipFill>
              <a:blip r:embed="rId57" cstate="print"/>
              <a:stretch>
                <a:fillRect/>
              </a:stretch>
            </a:blipFill>
          </p:spPr>
          <p:txBody>
            <a:bodyPr wrap="square" lIns="0" tIns="0" rIns="0" bIns="0" rtlCol="0"/>
            <a:lstStyle/>
            <a:p>
              <a:endParaRPr/>
            </a:p>
          </p:txBody>
        </p:sp>
        <p:sp>
          <p:nvSpPr>
            <p:cNvPr id="65" name="object 65"/>
            <p:cNvSpPr/>
            <p:nvPr/>
          </p:nvSpPr>
          <p:spPr>
            <a:xfrm>
              <a:off x="3179952" y="3057144"/>
              <a:ext cx="2675001" cy="388620"/>
            </a:xfrm>
            <a:prstGeom prst="rect">
              <a:avLst/>
            </a:prstGeom>
            <a:blipFill>
              <a:blip r:embed="rId58" cstate="print"/>
              <a:stretch>
                <a:fillRect/>
              </a:stretch>
            </a:blipFill>
          </p:spPr>
          <p:txBody>
            <a:bodyPr wrap="square" lIns="0" tIns="0" rIns="0" bIns="0" rtlCol="0"/>
            <a:lstStyle/>
            <a:p>
              <a:endParaRPr/>
            </a:p>
          </p:txBody>
        </p:sp>
        <p:sp>
          <p:nvSpPr>
            <p:cNvPr id="66" name="object 66"/>
            <p:cNvSpPr/>
            <p:nvPr/>
          </p:nvSpPr>
          <p:spPr>
            <a:xfrm>
              <a:off x="5815329" y="3057144"/>
              <a:ext cx="967231" cy="388620"/>
            </a:xfrm>
            <a:prstGeom prst="rect">
              <a:avLst/>
            </a:prstGeom>
            <a:blipFill>
              <a:blip r:embed="rId59" cstate="print"/>
              <a:stretch>
                <a:fillRect/>
              </a:stretch>
            </a:blipFill>
          </p:spPr>
          <p:txBody>
            <a:bodyPr wrap="square" lIns="0" tIns="0" rIns="0" bIns="0" rtlCol="0"/>
            <a:lstStyle/>
            <a:p>
              <a:endParaRPr/>
            </a:p>
          </p:txBody>
        </p:sp>
        <p:sp>
          <p:nvSpPr>
            <p:cNvPr id="67" name="object 67"/>
            <p:cNvSpPr/>
            <p:nvPr/>
          </p:nvSpPr>
          <p:spPr>
            <a:xfrm>
              <a:off x="6742176" y="3057144"/>
              <a:ext cx="329183" cy="388620"/>
            </a:xfrm>
            <a:prstGeom prst="rect">
              <a:avLst/>
            </a:prstGeom>
            <a:blipFill>
              <a:blip r:embed="rId60" cstate="print"/>
              <a:stretch>
                <a:fillRect/>
              </a:stretch>
            </a:blipFill>
          </p:spPr>
          <p:txBody>
            <a:bodyPr wrap="square" lIns="0" tIns="0" rIns="0" bIns="0" rtlCol="0"/>
            <a:lstStyle/>
            <a:p>
              <a:endParaRPr/>
            </a:p>
          </p:txBody>
        </p:sp>
        <p:sp>
          <p:nvSpPr>
            <p:cNvPr id="68" name="object 68"/>
            <p:cNvSpPr/>
            <p:nvPr/>
          </p:nvSpPr>
          <p:spPr>
            <a:xfrm>
              <a:off x="7019543" y="3057144"/>
              <a:ext cx="739648" cy="388620"/>
            </a:xfrm>
            <a:prstGeom prst="rect">
              <a:avLst/>
            </a:prstGeom>
            <a:blipFill>
              <a:blip r:embed="rId61" cstate="print"/>
              <a:stretch>
                <a:fillRect/>
              </a:stretch>
            </a:blipFill>
          </p:spPr>
          <p:txBody>
            <a:bodyPr wrap="square" lIns="0" tIns="0" rIns="0" bIns="0" rtlCol="0"/>
            <a:lstStyle/>
            <a:p>
              <a:endParaRPr/>
            </a:p>
          </p:txBody>
        </p:sp>
        <p:sp>
          <p:nvSpPr>
            <p:cNvPr id="69" name="object 69"/>
            <p:cNvSpPr/>
            <p:nvPr/>
          </p:nvSpPr>
          <p:spPr>
            <a:xfrm>
              <a:off x="7712964" y="3057144"/>
              <a:ext cx="1405229" cy="388620"/>
            </a:xfrm>
            <a:prstGeom prst="rect">
              <a:avLst/>
            </a:prstGeom>
            <a:blipFill>
              <a:blip r:embed="rId62" cstate="print"/>
              <a:stretch>
                <a:fillRect/>
              </a:stretch>
            </a:blipFill>
          </p:spPr>
          <p:txBody>
            <a:bodyPr wrap="square" lIns="0" tIns="0" rIns="0" bIns="0" rtlCol="0"/>
            <a:lstStyle/>
            <a:p>
              <a:endParaRPr/>
            </a:p>
          </p:txBody>
        </p:sp>
        <p:sp>
          <p:nvSpPr>
            <p:cNvPr id="70" name="object 70"/>
            <p:cNvSpPr/>
            <p:nvPr/>
          </p:nvSpPr>
          <p:spPr>
            <a:xfrm>
              <a:off x="9045193" y="3057144"/>
              <a:ext cx="115824" cy="388620"/>
            </a:xfrm>
            <a:prstGeom prst="rect">
              <a:avLst/>
            </a:prstGeom>
            <a:blipFill>
              <a:blip r:embed="rId63" cstate="print"/>
              <a:stretch>
                <a:fillRect/>
              </a:stretch>
            </a:blipFill>
          </p:spPr>
          <p:txBody>
            <a:bodyPr wrap="square" lIns="0" tIns="0" rIns="0" bIns="0" rtlCol="0"/>
            <a:lstStyle/>
            <a:p>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p:cNvGrpSpPr/>
          <p:nvPr/>
        </p:nvGrpSpPr>
        <p:grpSpPr>
          <a:xfrm>
            <a:off x="228600" y="668146"/>
            <a:ext cx="11143131" cy="5199253"/>
            <a:chOff x="621893" y="668147"/>
            <a:chExt cx="10749838" cy="4702682"/>
          </a:xfrm>
        </p:grpSpPr>
        <p:sp>
          <p:nvSpPr>
            <p:cNvPr id="3" name="object 3"/>
            <p:cNvSpPr/>
            <p:nvPr/>
          </p:nvSpPr>
          <p:spPr>
            <a:xfrm>
              <a:off x="634593" y="668147"/>
              <a:ext cx="1226819" cy="3886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34593" y="1046099"/>
              <a:ext cx="2636799" cy="38862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288157" y="1046099"/>
              <a:ext cx="1944192" cy="38862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5248402" y="1046099"/>
              <a:ext cx="4300982" cy="388620"/>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9566147" y="1046099"/>
              <a:ext cx="1792477" cy="388620"/>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634593" y="1356944"/>
              <a:ext cx="1801012" cy="388924"/>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2324735" y="1356944"/>
              <a:ext cx="85343" cy="388924"/>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2426842" y="1356944"/>
              <a:ext cx="400050" cy="388924"/>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2751454" y="1356944"/>
              <a:ext cx="919975" cy="388924"/>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3615816" y="1356944"/>
              <a:ext cx="2076069" cy="388924"/>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5650738" y="1356944"/>
              <a:ext cx="2146363" cy="388924"/>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7720583" y="1356944"/>
              <a:ext cx="115824" cy="388924"/>
            </a:xfrm>
            <a:prstGeom prst="rect">
              <a:avLst/>
            </a:prstGeom>
            <a:blipFill>
              <a:blip r:embed="rId13" cstate="print"/>
              <a:stretch>
                <a:fillRect/>
              </a:stretch>
            </a:blipFill>
          </p:spPr>
          <p:txBody>
            <a:bodyPr wrap="square" lIns="0" tIns="0" rIns="0" bIns="0" rtlCol="0"/>
            <a:lstStyle/>
            <a:p>
              <a:endParaRPr/>
            </a:p>
          </p:txBody>
        </p:sp>
        <p:sp>
          <p:nvSpPr>
            <p:cNvPr id="15" name="object 15"/>
            <p:cNvSpPr/>
            <p:nvPr/>
          </p:nvSpPr>
          <p:spPr>
            <a:xfrm>
              <a:off x="977493" y="1753489"/>
              <a:ext cx="1160068" cy="388620"/>
            </a:xfrm>
            <a:prstGeom prst="rect">
              <a:avLst/>
            </a:prstGeom>
            <a:blipFill>
              <a:blip r:embed="rId14" cstate="print"/>
              <a:stretch>
                <a:fillRect/>
              </a:stretch>
            </a:blipFill>
          </p:spPr>
          <p:txBody>
            <a:bodyPr wrap="square" lIns="0" tIns="0" rIns="0" bIns="0" rtlCol="0"/>
            <a:lstStyle/>
            <a:p>
              <a:endParaRPr/>
            </a:p>
          </p:txBody>
        </p:sp>
        <p:sp>
          <p:nvSpPr>
            <p:cNvPr id="16" name="object 16"/>
            <p:cNvSpPr/>
            <p:nvPr/>
          </p:nvSpPr>
          <p:spPr>
            <a:xfrm>
              <a:off x="2088514" y="1753489"/>
              <a:ext cx="821791" cy="388620"/>
            </a:xfrm>
            <a:prstGeom prst="rect">
              <a:avLst/>
            </a:prstGeom>
            <a:blipFill>
              <a:blip r:embed="rId15" cstate="print"/>
              <a:stretch>
                <a:fillRect/>
              </a:stretch>
            </a:blipFill>
          </p:spPr>
          <p:txBody>
            <a:bodyPr wrap="square" lIns="0" tIns="0" rIns="0" bIns="0" rtlCol="0"/>
            <a:lstStyle/>
            <a:p>
              <a:endParaRPr/>
            </a:p>
          </p:txBody>
        </p:sp>
        <p:sp>
          <p:nvSpPr>
            <p:cNvPr id="17" name="object 17"/>
            <p:cNvSpPr/>
            <p:nvPr/>
          </p:nvSpPr>
          <p:spPr>
            <a:xfrm>
              <a:off x="2850769" y="1753489"/>
              <a:ext cx="491490" cy="388620"/>
            </a:xfrm>
            <a:prstGeom prst="rect">
              <a:avLst/>
            </a:prstGeom>
            <a:blipFill>
              <a:blip r:embed="rId16" cstate="print"/>
              <a:stretch>
                <a:fillRect/>
              </a:stretch>
            </a:blipFill>
          </p:spPr>
          <p:txBody>
            <a:bodyPr wrap="square" lIns="0" tIns="0" rIns="0" bIns="0" rtlCol="0"/>
            <a:lstStyle/>
            <a:p>
              <a:endParaRPr/>
            </a:p>
          </p:txBody>
        </p:sp>
        <p:sp>
          <p:nvSpPr>
            <p:cNvPr id="18" name="object 18"/>
            <p:cNvSpPr/>
            <p:nvPr/>
          </p:nvSpPr>
          <p:spPr>
            <a:xfrm>
              <a:off x="3301872" y="1753489"/>
              <a:ext cx="944879" cy="388620"/>
            </a:xfrm>
            <a:prstGeom prst="rect">
              <a:avLst/>
            </a:prstGeom>
            <a:blipFill>
              <a:blip r:embed="rId17" cstate="print"/>
              <a:stretch>
                <a:fillRect/>
              </a:stretch>
            </a:blipFill>
          </p:spPr>
          <p:txBody>
            <a:bodyPr wrap="square" lIns="0" tIns="0" rIns="0" bIns="0" rtlCol="0"/>
            <a:lstStyle/>
            <a:p>
              <a:endParaRPr/>
            </a:p>
          </p:txBody>
        </p:sp>
        <p:sp>
          <p:nvSpPr>
            <p:cNvPr id="19" name="object 19"/>
            <p:cNvSpPr/>
            <p:nvPr/>
          </p:nvSpPr>
          <p:spPr>
            <a:xfrm>
              <a:off x="4207128" y="1753489"/>
              <a:ext cx="726300" cy="388620"/>
            </a:xfrm>
            <a:prstGeom prst="rect">
              <a:avLst/>
            </a:prstGeom>
            <a:blipFill>
              <a:blip r:embed="rId18" cstate="print"/>
              <a:stretch>
                <a:fillRect/>
              </a:stretch>
            </a:blipFill>
          </p:spPr>
          <p:txBody>
            <a:bodyPr wrap="square" lIns="0" tIns="0" rIns="0" bIns="0" rtlCol="0"/>
            <a:lstStyle/>
            <a:p>
              <a:endParaRPr/>
            </a:p>
          </p:txBody>
        </p:sp>
        <p:sp>
          <p:nvSpPr>
            <p:cNvPr id="20" name="object 20"/>
            <p:cNvSpPr/>
            <p:nvPr/>
          </p:nvSpPr>
          <p:spPr>
            <a:xfrm>
              <a:off x="977493" y="2027808"/>
              <a:ext cx="856919" cy="388620"/>
            </a:xfrm>
            <a:prstGeom prst="rect">
              <a:avLst/>
            </a:prstGeom>
            <a:blipFill>
              <a:blip r:embed="rId19" cstate="print"/>
              <a:stretch>
                <a:fillRect/>
              </a:stretch>
            </a:blipFill>
          </p:spPr>
          <p:txBody>
            <a:bodyPr wrap="square" lIns="0" tIns="0" rIns="0" bIns="0" rtlCol="0"/>
            <a:lstStyle/>
            <a:p>
              <a:endParaRPr/>
            </a:p>
          </p:txBody>
        </p:sp>
        <p:sp>
          <p:nvSpPr>
            <p:cNvPr id="21" name="object 21"/>
            <p:cNvSpPr/>
            <p:nvPr/>
          </p:nvSpPr>
          <p:spPr>
            <a:xfrm>
              <a:off x="1794382" y="2027808"/>
              <a:ext cx="9547047" cy="388620"/>
            </a:xfrm>
            <a:prstGeom prst="rect">
              <a:avLst/>
            </a:prstGeom>
            <a:blipFill>
              <a:blip r:embed="rId20" cstate="print"/>
              <a:stretch>
                <a:fillRect/>
              </a:stretch>
            </a:blipFill>
          </p:spPr>
          <p:txBody>
            <a:bodyPr wrap="square" lIns="0" tIns="0" rIns="0" bIns="0" rtlCol="0"/>
            <a:lstStyle/>
            <a:p>
              <a:endParaRPr/>
            </a:p>
          </p:txBody>
        </p:sp>
        <p:sp>
          <p:nvSpPr>
            <p:cNvPr id="22" name="object 22"/>
            <p:cNvSpPr/>
            <p:nvPr/>
          </p:nvSpPr>
          <p:spPr>
            <a:xfrm>
              <a:off x="977493" y="2340229"/>
              <a:ext cx="292608" cy="388620"/>
            </a:xfrm>
            <a:prstGeom prst="rect">
              <a:avLst/>
            </a:prstGeom>
            <a:blipFill>
              <a:blip r:embed="rId21" cstate="print"/>
              <a:stretch>
                <a:fillRect/>
              </a:stretch>
            </a:blipFill>
          </p:spPr>
          <p:txBody>
            <a:bodyPr wrap="square" lIns="0" tIns="0" rIns="0" bIns="0" rtlCol="0"/>
            <a:lstStyle/>
            <a:p>
              <a:endParaRPr/>
            </a:p>
          </p:txBody>
        </p:sp>
        <p:sp>
          <p:nvSpPr>
            <p:cNvPr id="23" name="object 23"/>
            <p:cNvSpPr/>
            <p:nvPr/>
          </p:nvSpPr>
          <p:spPr>
            <a:xfrm>
              <a:off x="1230477" y="2340229"/>
              <a:ext cx="1871065" cy="388620"/>
            </a:xfrm>
            <a:prstGeom prst="rect">
              <a:avLst/>
            </a:prstGeom>
            <a:blipFill>
              <a:blip r:embed="rId22" cstate="print"/>
              <a:stretch>
                <a:fillRect/>
              </a:stretch>
            </a:blipFill>
          </p:spPr>
          <p:txBody>
            <a:bodyPr wrap="square" lIns="0" tIns="0" rIns="0" bIns="0" rtlCol="0"/>
            <a:lstStyle/>
            <a:p>
              <a:endParaRPr/>
            </a:p>
          </p:txBody>
        </p:sp>
        <p:sp>
          <p:nvSpPr>
            <p:cNvPr id="24" name="object 24"/>
            <p:cNvSpPr/>
            <p:nvPr/>
          </p:nvSpPr>
          <p:spPr>
            <a:xfrm>
              <a:off x="977493" y="2632532"/>
              <a:ext cx="1287157" cy="388924"/>
            </a:xfrm>
            <a:prstGeom prst="rect">
              <a:avLst/>
            </a:prstGeom>
            <a:blipFill>
              <a:blip r:embed="rId23" cstate="print"/>
              <a:stretch>
                <a:fillRect/>
              </a:stretch>
            </a:blipFill>
          </p:spPr>
          <p:txBody>
            <a:bodyPr wrap="square" lIns="0" tIns="0" rIns="0" bIns="0" rtlCol="0"/>
            <a:lstStyle/>
            <a:p>
              <a:endParaRPr/>
            </a:p>
          </p:txBody>
        </p:sp>
        <p:sp>
          <p:nvSpPr>
            <p:cNvPr id="25" name="object 25"/>
            <p:cNvSpPr/>
            <p:nvPr/>
          </p:nvSpPr>
          <p:spPr>
            <a:xfrm>
              <a:off x="2216530" y="2632532"/>
              <a:ext cx="5328920" cy="388924"/>
            </a:xfrm>
            <a:prstGeom prst="rect">
              <a:avLst/>
            </a:prstGeom>
            <a:blipFill>
              <a:blip r:embed="rId24" cstate="print"/>
              <a:stretch>
                <a:fillRect/>
              </a:stretch>
            </a:blipFill>
          </p:spPr>
          <p:txBody>
            <a:bodyPr wrap="square" lIns="0" tIns="0" rIns="0" bIns="0" rtlCol="0"/>
            <a:lstStyle/>
            <a:p>
              <a:endParaRPr/>
            </a:p>
          </p:txBody>
        </p:sp>
        <p:sp>
          <p:nvSpPr>
            <p:cNvPr id="26" name="object 26"/>
            <p:cNvSpPr/>
            <p:nvPr/>
          </p:nvSpPr>
          <p:spPr>
            <a:xfrm>
              <a:off x="7487411" y="2632532"/>
              <a:ext cx="1729740" cy="388924"/>
            </a:xfrm>
            <a:prstGeom prst="rect">
              <a:avLst/>
            </a:prstGeom>
            <a:blipFill>
              <a:blip r:embed="rId25" cstate="print"/>
              <a:stretch>
                <a:fillRect/>
              </a:stretch>
            </a:blipFill>
          </p:spPr>
          <p:txBody>
            <a:bodyPr wrap="square" lIns="0" tIns="0" rIns="0" bIns="0" rtlCol="0"/>
            <a:lstStyle/>
            <a:p>
              <a:endParaRPr/>
            </a:p>
          </p:txBody>
        </p:sp>
        <p:sp>
          <p:nvSpPr>
            <p:cNvPr id="27" name="object 27"/>
            <p:cNvSpPr/>
            <p:nvPr/>
          </p:nvSpPr>
          <p:spPr>
            <a:xfrm>
              <a:off x="9176004" y="2632532"/>
              <a:ext cx="1241755" cy="388924"/>
            </a:xfrm>
            <a:prstGeom prst="rect">
              <a:avLst/>
            </a:prstGeom>
            <a:blipFill>
              <a:blip r:embed="rId26" cstate="print"/>
              <a:stretch>
                <a:fillRect/>
              </a:stretch>
            </a:blipFill>
          </p:spPr>
          <p:txBody>
            <a:bodyPr wrap="square" lIns="0" tIns="0" rIns="0" bIns="0" rtlCol="0"/>
            <a:lstStyle/>
            <a:p>
              <a:endParaRPr/>
            </a:p>
          </p:txBody>
        </p:sp>
        <p:sp>
          <p:nvSpPr>
            <p:cNvPr id="28" name="object 28"/>
            <p:cNvSpPr/>
            <p:nvPr/>
          </p:nvSpPr>
          <p:spPr>
            <a:xfrm>
              <a:off x="10369550" y="2632532"/>
              <a:ext cx="952195" cy="388924"/>
            </a:xfrm>
            <a:prstGeom prst="rect">
              <a:avLst/>
            </a:prstGeom>
            <a:blipFill>
              <a:blip r:embed="rId27" cstate="print"/>
              <a:stretch>
                <a:fillRect/>
              </a:stretch>
            </a:blipFill>
          </p:spPr>
          <p:txBody>
            <a:bodyPr wrap="square" lIns="0" tIns="0" rIns="0" bIns="0" rtlCol="0"/>
            <a:lstStyle/>
            <a:p>
              <a:endParaRPr/>
            </a:p>
          </p:txBody>
        </p:sp>
        <p:sp>
          <p:nvSpPr>
            <p:cNvPr id="29" name="object 29"/>
            <p:cNvSpPr/>
            <p:nvPr/>
          </p:nvSpPr>
          <p:spPr>
            <a:xfrm>
              <a:off x="977493" y="2909061"/>
              <a:ext cx="10394238" cy="388620"/>
            </a:xfrm>
            <a:prstGeom prst="rect">
              <a:avLst/>
            </a:prstGeom>
            <a:blipFill>
              <a:blip r:embed="rId28" cstate="print"/>
              <a:stretch>
                <a:fillRect/>
              </a:stretch>
            </a:blipFill>
          </p:spPr>
          <p:txBody>
            <a:bodyPr wrap="square" lIns="0" tIns="0" rIns="0" bIns="0" rtlCol="0"/>
            <a:lstStyle/>
            <a:p>
              <a:endParaRPr/>
            </a:p>
          </p:txBody>
        </p:sp>
        <p:sp>
          <p:nvSpPr>
            <p:cNvPr id="30" name="object 30"/>
            <p:cNvSpPr/>
            <p:nvPr/>
          </p:nvSpPr>
          <p:spPr>
            <a:xfrm>
              <a:off x="977493" y="3219957"/>
              <a:ext cx="1014399" cy="388620"/>
            </a:xfrm>
            <a:prstGeom prst="rect">
              <a:avLst/>
            </a:prstGeom>
            <a:blipFill>
              <a:blip r:embed="rId29" cstate="print"/>
              <a:stretch>
                <a:fillRect/>
              </a:stretch>
            </a:blipFill>
          </p:spPr>
          <p:txBody>
            <a:bodyPr wrap="square" lIns="0" tIns="0" rIns="0" bIns="0" rtlCol="0"/>
            <a:lstStyle/>
            <a:p>
              <a:endParaRPr/>
            </a:p>
          </p:txBody>
        </p:sp>
        <p:sp>
          <p:nvSpPr>
            <p:cNvPr id="31" name="object 31"/>
            <p:cNvSpPr/>
            <p:nvPr/>
          </p:nvSpPr>
          <p:spPr>
            <a:xfrm>
              <a:off x="1946782" y="3219957"/>
              <a:ext cx="721613" cy="388620"/>
            </a:xfrm>
            <a:prstGeom prst="rect">
              <a:avLst/>
            </a:prstGeom>
            <a:blipFill>
              <a:blip r:embed="rId30" cstate="print"/>
              <a:stretch>
                <a:fillRect/>
              </a:stretch>
            </a:blipFill>
          </p:spPr>
          <p:txBody>
            <a:bodyPr wrap="square" lIns="0" tIns="0" rIns="0" bIns="0" rtlCol="0"/>
            <a:lstStyle/>
            <a:p>
              <a:endParaRPr/>
            </a:p>
          </p:txBody>
        </p:sp>
        <p:sp>
          <p:nvSpPr>
            <p:cNvPr id="32" name="object 32"/>
            <p:cNvSpPr/>
            <p:nvPr/>
          </p:nvSpPr>
          <p:spPr>
            <a:xfrm>
              <a:off x="2628010" y="3219957"/>
              <a:ext cx="325069" cy="388620"/>
            </a:xfrm>
            <a:prstGeom prst="rect">
              <a:avLst/>
            </a:prstGeom>
            <a:blipFill>
              <a:blip r:embed="rId31" cstate="print"/>
              <a:stretch>
                <a:fillRect/>
              </a:stretch>
            </a:blipFill>
          </p:spPr>
          <p:txBody>
            <a:bodyPr wrap="square" lIns="0" tIns="0" rIns="0" bIns="0" rtlCol="0"/>
            <a:lstStyle/>
            <a:p>
              <a:endParaRPr/>
            </a:p>
          </p:txBody>
        </p:sp>
        <p:sp>
          <p:nvSpPr>
            <p:cNvPr id="33" name="object 33"/>
            <p:cNvSpPr/>
            <p:nvPr/>
          </p:nvSpPr>
          <p:spPr>
            <a:xfrm>
              <a:off x="2904108" y="3219957"/>
              <a:ext cx="2360930" cy="388620"/>
            </a:xfrm>
            <a:prstGeom prst="rect">
              <a:avLst/>
            </a:prstGeom>
            <a:blipFill>
              <a:blip r:embed="rId32" cstate="print"/>
              <a:stretch>
                <a:fillRect/>
              </a:stretch>
            </a:blipFill>
          </p:spPr>
          <p:txBody>
            <a:bodyPr wrap="square" lIns="0" tIns="0" rIns="0" bIns="0" rtlCol="0"/>
            <a:lstStyle/>
            <a:p>
              <a:endParaRPr/>
            </a:p>
          </p:txBody>
        </p:sp>
        <p:sp>
          <p:nvSpPr>
            <p:cNvPr id="34" name="object 34"/>
            <p:cNvSpPr/>
            <p:nvPr/>
          </p:nvSpPr>
          <p:spPr>
            <a:xfrm>
              <a:off x="977493" y="3514090"/>
              <a:ext cx="724204" cy="388620"/>
            </a:xfrm>
            <a:prstGeom prst="rect">
              <a:avLst/>
            </a:prstGeom>
            <a:blipFill>
              <a:blip r:embed="rId33" cstate="print"/>
              <a:stretch>
                <a:fillRect/>
              </a:stretch>
            </a:blipFill>
          </p:spPr>
          <p:txBody>
            <a:bodyPr wrap="square" lIns="0" tIns="0" rIns="0" bIns="0" rtlCol="0"/>
            <a:lstStyle/>
            <a:p>
              <a:endParaRPr/>
            </a:p>
          </p:txBody>
        </p:sp>
        <p:sp>
          <p:nvSpPr>
            <p:cNvPr id="35" name="object 35"/>
            <p:cNvSpPr/>
            <p:nvPr/>
          </p:nvSpPr>
          <p:spPr>
            <a:xfrm>
              <a:off x="1638935" y="3514090"/>
              <a:ext cx="2381707" cy="388620"/>
            </a:xfrm>
            <a:prstGeom prst="rect">
              <a:avLst/>
            </a:prstGeom>
            <a:blipFill>
              <a:blip r:embed="rId34" cstate="print"/>
              <a:stretch>
                <a:fillRect/>
              </a:stretch>
            </a:blipFill>
          </p:spPr>
          <p:txBody>
            <a:bodyPr wrap="square" lIns="0" tIns="0" rIns="0" bIns="0" rtlCol="0"/>
            <a:lstStyle/>
            <a:p>
              <a:endParaRPr/>
            </a:p>
          </p:txBody>
        </p:sp>
        <p:sp>
          <p:nvSpPr>
            <p:cNvPr id="36" name="object 36"/>
            <p:cNvSpPr/>
            <p:nvPr/>
          </p:nvSpPr>
          <p:spPr>
            <a:xfrm>
              <a:off x="3977004" y="3514090"/>
              <a:ext cx="292608" cy="388620"/>
            </a:xfrm>
            <a:prstGeom prst="rect">
              <a:avLst/>
            </a:prstGeom>
            <a:blipFill>
              <a:blip r:embed="rId21" cstate="print"/>
              <a:stretch>
                <a:fillRect/>
              </a:stretch>
            </a:blipFill>
          </p:spPr>
          <p:txBody>
            <a:bodyPr wrap="square" lIns="0" tIns="0" rIns="0" bIns="0" rtlCol="0"/>
            <a:lstStyle/>
            <a:p>
              <a:endParaRPr/>
            </a:p>
          </p:txBody>
        </p:sp>
        <p:sp>
          <p:nvSpPr>
            <p:cNvPr id="37" name="object 37"/>
            <p:cNvSpPr/>
            <p:nvPr/>
          </p:nvSpPr>
          <p:spPr>
            <a:xfrm>
              <a:off x="4228465" y="3514090"/>
              <a:ext cx="3654412" cy="388620"/>
            </a:xfrm>
            <a:prstGeom prst="rect">
              <a:avLst/>
            </a:prstGeom>
            <a:blipFill>
              <a:blip r:embed="rId35" cstate="print"/>
              <a:stretch>
                <a:fillRect/>
              </a:stretch>
            </a:blipFill>
          </p:spPr>
          <p:txBody>
            <a:bodyPr wrap="square" lIns="0" tIns="0" rIns="0" bIns="0" rtlCol="0"/>
            <a:lstStyle/>
            <a:p>
              <a:endParaRPr/>
            </a:p>
          </p:txBody>
        </p:sp>
        <p:sp>
          <p:nvSpPr>
            <p:cNvPr id="38" name="object 38"/>
            <p:cNvSpPr/>
            <p:nvPr/>
          </p:nvSpPr>
          <p:spPr>
            <a:xfrm>
              <a:off x="7844028" y="3514090"/>
              <a:ext cx="392429" cy="388620"/>
            </a:xfrm>
            <a:prstGeom prst="rect">
              <a:avLst/>
            </a:prstGeom>
            <a:blipFill>
              <a:blip r:embed="rId36" cstate="print"/>
              <a:stretch>
                <a:fillRect/>
              </a:stretch>
            </a:blipFill>
          </p:spPr>
          <p:txBody>
            <a:bodyPr wrap="square" lIns="0" tIns="0" rIns="0" bIns="0" rtlCol="0"/>
            <a:lstStyle/>
            <a:p>
              <a:endParaRPr/>
            </a:p>
          </p:txBody>
        </p:sp>
        <p:sp>
          <p:nvSpPr>
            <p:cNvPr id="39" name="object 39"/>
            <p:cNvSpPr/>
            <p:nvPr/>
          </p:nvSpPr>
          <p:spPr>
            <a:xfrm>
              <a:off x="977493" y="3808171"/>
              <a:ext cx="946404" cy="388924"/>
            </a:xfrm>
            <a:prstGeom prst="rect">
              <a:avLst/>
            </a:prstGeom>
            <a:blipFill>
              <a:blip r:embed="rId37" cstate="print"/>
              <a:stretch>
                <a:fillRect/>
              </a:stretch>
            </a:blipFill>
          </p:spPr>
          <p:txBody>
            <a:bodyPr wrap="square" lIns="0" tIns="0" rIns="0" bIns="0" rtlCol="0"/>
            <a:lstStyle/>
            <a:p>
              <a:endParaRPr/>
            </a:p>
          </p:txBody>
        </p:sp>
        <p:sp>
          <p:nvSpPr>
            <p:cNvPr id="40" name="object 40"/>
            <p:cNvSpPr/>
            <p:nvPr/>
          </p:nvSpPr>
          <p:spPr>
            <a:xfrm>
              <a:off x="1878202" y="3808171"/>
              <a:ext cx="1825091" cy="388924"/>
            </a:xfrm>
            <a:prstGeom prst="rect">
              <a:avLst/>
            </a:prstGeom>
            <a:blipFill>
              <a:blip r:embed="rId38" cstate="print"/>
              <a:stretch>
                <a:fillRect/>
              </a:stretch>
            </a:blipFill>
          </p:spPr>
          <p:txBody>
            <a:bodyPr wrap="square" lIns="0" tIns="0" rIns="0" bIns="0" rtlCol="0"/>
            <a:lstStyle/>
            <a:p>
              <a:endParaRPr/>
            </a:p>
          </p:txBody>
        </p:sp>
        <p:sp>
          <p:nvSpPr>
            <p:cNvPr id="41" name="object 41"/>
            <p:cNvSpPr/>
            <p:nvPr/>
          </p:nvSpPr>
          <p:spPr>
            <a:xfrm>
              <a:off x="3653916" y="3808171"/>
              <a:ext cx="965200" cy="388924"/>
            </a:xfrm>
            <a:prstGeom prst="rect">
              <a:avLst/>
            </a:prstGeom>
            <a:blipFill>
              <a:blip r:embed="rId39" cstate="print"/>
              <a:stretch>
                <a:fillRect/>
              </a:stretch>
            </a:blipFill>
          </p:spPr>
          <p:txBody>
            <a:bodyPr wrap="square" lIns="0" tIns="0" rIns="0" bIns="0" rtlCol="0"/>
            <a:lstStyle/>
            <a:p>
              <a:endParaRPr/>
            </a:p>
          </p:txBody>
        </p:sp>
        <p:sp>
          <p:nvSpPr>
            <p:cNvPr id="42" name="object 42"/>
            <p:cNvSpPr/>
            <p:nvPr/>
          </p:nvSpPr>
          <p:spPr>
            <a:xfrm>
              <a:off x="4580509" y="3808171"/>
              <a:ext cx="4195826" cy="388924"/>
            </a:xfrm>
            <a:prstGeom prst="rect">
              <a:avLst/>
            </a:prstGeom>
            <a:blipFill>
              <a:blip r:embed="rId40" cstate="print"/>
              <a:stretch>
                <a:fillRect/>
              </a:stretch>
            </a:blipFill>
          </p:spPr>
          <p:txBody>
            <a:bodyPr wrap="square" lIns="0" tIns="0" rIns="0" bIns="0" rtlCol="0"/>
            <a:lstStyle/>
            <a:p>
              <a:endParaRPr/>
            </a:p>
          </p:txBody>
        </p:sp>
        <p:sp>
          <p:nvSpPr>
            <p:cNvPr id="43" name="object 43"/>
            <p:cNvSpPr/>
            <p:nvPr/>
          </p:nvSpPr>
          <p:spPr>
            <a:xfrm>
              <a:off x="8689847" y="3808171"/>
              <a:ext cx="85344" cy="388924"/>
            </a:xfrm>
            <a:prstGeom prst="rect">
              <a:avLst/>
            </a:prstGeom>
            <a:blipFill>
              <a:blip r:embed="rId8" cstate="print"/>
              <a:stretch>
                <a:fillRect/>
              </a:stretch>
            </a:blipFill>
          </p:spPr>
          <p:txBody>
            <a:bodyPr wrap="square" lIns="0" tIns="0" rIns="0" bIns="0" rtlCol="0"/>
            <a:lstStyle/>
            <a:p>
              <a:endParaRPr/>
            </a:p>
          </p:txBody>
        </p:sp>
        <p:sp>
          <p:nvSpPr>
            <p:cNvPr id="44" name="object 44"/>
            <p:cNvSpPr/>
            <p:nvPr/>
          </p:nvSpPr>
          <p:spPr>
            <a:xfrm>
              <a:off x="977493" y="4082237"/>
              <a:ext cx="4698390" cy="388924"/>
            </a:xfrm>
            <a:prstGeom prst="rect">
              <a:avLst/>
            </a:prstGeom>
            <a:blipFill>
              <a:blip r:embed="rId41" cstate="print"/>
              <a:stretch>
                <a:fillRect/>
              </a:stretch>
            </a:blipFill>
          </p:spPr>
          <p:txBody>
            <a:bodyPr wrap="square" lIns="0" tIns="0" rIns="0" bIns="0" rtlCol="0"/>
            <a:lstStyle/>
            <a:p>
              <a:endParaRPr/>
            </a:p>
          </p:txBody>
        </p:sp>
        <p:sp>
          <p:nvSpPr>
            <p:cNvPr id="45" name="object 45"/>
            <p:cNvSpPr/>
            <p:nvPr/>
          </p:nvSpPr>
          <p:spPr>
            <a:xfrm>
              <a:off x="5632450" y="4082237"/>
              <a:ext cx="5710935" cy="388924"/>
            </a:xfrm>
            <a:prstGeom prst="rect">
              <a:avLst/>
            </a:prstGeom>
            <a:blipFill>
              <a:blip r:embed="rId42" cstate="print"/>
              <a:stretch>
                <a:fillRect/>
              </a:stretch>
            </a:blipFill>
          </p:spPr>
          <p:txBody>
            <a:bodyPr wrap="square" lIns="0" tIns="0" rIns="0" bIns="0" rtlCol="0"/>
            <a:lstStyle/>
            <a:p>
              <a:endParaRPr/>
            </a:p>
          </p:txBody>
        </p:sp>
        <p:sp>
          <p:nvSpPr>
            <p:cNvPr id="46" name="object 46"/>
            <p:cNvSpPr/>
            <p:nvPr/>
          </p:nvSpPr>
          <p:spPr>
            <a:xfrm>
              <a:off x="977493" y="4376928"/>
              <a:ext cx="5810148" cy="388619"/>
            </a:xfrm>
            <a:prstGeom prst="rect">
              <a:avLst/>
            </a:prstGeom>
            <a:blipFill>
              <a:blip r:embed="rId43" cstate="print"/>
              <a:stretch>
                <a:fillRect/>
              </a:stretch>
            </a:blipFill>
          </p:spPr>
          <p:txBody>
            <a:bodyPr wrap="square" lIns="0" tIns="0" rIns="0" bIns="0" rtlCol="0"/>
            <a:lstStyle/>
            <a:p>
              <a:endParaRPr/>
            </a:p>
          </p:txBody>
        </p:sp>
        <p:sp>
          <p:nvSpPr>
            <p:cNvPr id="47" name="object 47"/>
            <p:cNvSpPr/>
            <p:nvPr/>
          </p:nvSpPr>
          <p:spPr>
            <a:xfrm>
              <a:off x="6699250" y="4376928"/>
              <a:ext cx="85344" cy="388619"/>
            </a:xfrm>
            <a:prstGeom prst="rect">
              <a:avLst/>
            </a:prstGeom>
            <a:blipFill>
              <a:blip r:embed="rId8" cstate="print"/>
              <a:stretch>
                <a:fillRect/>
              </a:stretch>
            </a:blipFill>
          </p:spPr>
          <p:txBody>
            <a:bodyPr wrap="square" lIns="0" tIns="0" rIns="0" bIns="0" rtlCol="0"/>
            <a:lstStyle/>
            <a:p>
              <a:endParaRPr/>
            </a:p>
          </p:txBody>
        </p:sp>
        <p:sp>
          <p:nvSpPr>
            <p:cNvPr id="48" name="object 48"/>
            <p:cNvSpPr/>
            <p:nvPr/>
          </p:nvSpPr>
          <p:spPr>
            <a:xfrm>
              <a:off x="6819645" y="4376928"/>
              <a:ext cx="397764" cy="388619"/>
            </a:xfrm>
            <a:prstGeom prst="rect">
              <a:avLst/>
            </a:prstGeom>
            <a:blipFill>
              <a:blip r:embed="rId44" cstate="print"/>
              <a:stretch>
                <a:fillRect/>
              </a:stretch>
            </a:blipFill>
          </p:spPr>
          <p:txBody>
            <a:bodyPr wrap="square" lIns="0" tIns="0" rIns="0" bIns="0" rtlCol="0"/>
            <a:lstStyle/>
            <a:p>
              <a:endParaRPr/>
            </a:p>
          </p:txBody>
        </p:sp>
        <p:sp>
          <p:nvSpPr>
            <p:cNvPr id="49" name="object 49"/>
            <p:cNvSpPr/>
            <p:nvPr/>
          </p:nvSpPr>
          <p:spPr>
            <a:xfrm>
              <a:off x="7162545" y="4376928"/>
              <a:ext cx="4200652" cy="388619"/>
            </a:xfrm>
            <a:prstGeom prst="rect">
              <a:avLst/>
            </a:prstGeom>
            <a:blipFill>
              <a:blip r:embed="rId45" cstate="print"/>
              <a:stretch>
                <a:fillRect/>
              </a:stretch>
            </a:blipFill>
          </p:spPr>
          <p:txBody>
            <a:bodyPr wrap="square" lIns="0" tIns="0" rIns="0" bIns="0" rtlCol="0"/>
            <a:lstStyle/>
            <a:p>
              <a:endParaRPr/>
            </a:p>
          </p:txBody>
        </p:sp>
        <p:sp>
          <p:nvSpPr>
            <p:cNvPr id="50" name="object 50"/>
            <p:cNvSpPr/>
            <p:nvPr/>
          </p:nvSpPr>
          <p:spPr>
            <a:xfrm>
              <a:off x="977493" y="4687823"/>
              <a:ext cx="1332992" cy="388619"/>
            </a:xfrm>
            <a:prstGeom prst="rect">
              <a:avLst/>
            </a:prstGeom>
            <a:blipFill>
              <a:blip r:embed="rId46" cstate="print"/>
              <a:stretch>
                <a:fillRect/>
              </a:stretch>
            </a:blipFill>
          </p:spPr>
          <p:txBody>
            <a:bodyPr wrap="square" lIns="0" tIns="0" rIns="0" bIns="0" rtlCol="0"/>
            <a:lstStyle/>
            <a:p>
              <a:endParaRPr/>
            </a:p>
          </p:txBody>
        </p:sp>
        <p:sp>
          <p:nvSpPr>
            <p:cNvPr id="51" name="object 51"/>
            <p:cNvSpPr/>
            <p:nvPr/>
          </p:nvSpPr>
          <p:spPr>
            <a:xfrm>
              <a:off x="2227198" y="4687823"/>
              <a:ext cx="115824" cy="388619"/>
            </a:xfrm>
            <a:prstGeom prst="rect">
              <a:avLst/>
            </a:prstGeom>
            <a:blipFill>
              <a:blip r:embed="rId47" cstate="print"/>
              <a:stretch>
                <a:fillRect/>
              </a:stretch>
            </a:blipFill>
          </p:spPr>
          <p:txBody>
            <a:bodyPr wrap="square" lIns="0" tIns="0" rIns="0" bIns="0" rtlCol="0"/>
            <a:lstStyle/>
            <a:p>
              <a:endParaRPr/>
            </a:p>
          </p:txBody>
        </p:sp>
        <p:sp>
          <p:nvSpPr>
            <p:cNvPr id="52" name="object 52"/>
            <p:cNvSpPr txBox="1"/>
            <p:nvPr/>
          </p:nvSpPr>
          <p:spPr>
            <a:xfrm>
              <a:off x="621893" y="1740789"/>
              <a:ext cx="130810" cy="3528695"/>
            </a:xfrm>
            <a:prstGeom prst="rect">
              <a:avLst/>
            </a:prstGeom>
          </p:spPr>
          <p:txBody>
            <a:bodyPr vert="horz" wrap="square" lIns="0" tIns="12700" rIns="0" bIns="0" rtlCol="0">
              <a:spAutoFit/>
            </a:bodyPr>
            <a:lstStyle/>
            <a:p>
              <a:pPr marL="12700">
                <a:lnSpc>
                  <a:spcPct val="100000"/>
                </a:lnSpc>
                <a:spcBef>
                  <a:spcPts val="100"/>
                </a:spcBef>
              </a:pPr>
              <a:r>
                <a:rPr sz="1800" dirty="0">
                  <a:latin typeface="Symbol"/>
                  <a:cs typeface="Symbol"/>
                </a:rPr>
                <a:t></a:t>
              </a:r>
              <a:endParaRPr sz="1800">
                <a:latin typeface="Symbol"/>
                <a:cs typeface="Symbol"/>
              </a:endParaRPr>
            </a:p>
            <a:p>
              <a:pPr marL="12700">
                <a:lnSpc>
                  <a:spcPct val="100000"/>
                </a:lnSpc>
              </a:pPr>
              <a:r>
                <a:rPr sz="1800" dirty="0">
                  <a:latin typeface="Symbol"/>
                  <a:cs typeface="Symbol"/>
                </a:rPr>
                <a:t></a:t>
              </a:r>
              <a:endParaRPr sz="1800">
                <a:latin typeface="Symbol"/>
                <a:cs typeface="Symbol"/>
              </a:endParaRPr>
            </a:p>
            <a:p>
              <a:pPr>
                <a:lnSpc>
                  <a:spcPct val="100000"/>
                </a:lnSpc>
                <a:spcBef>
                  <a:spcPts val="15"/>
                </a:spcBef>
              </a:pPr>
              <a:endParaRPr sz="2250">
                <a:latin typeface="Times New Roman"/>
                <a:cs typeface="Times New Roman"/>
              </a:endParaRPr>
            </a:p>
            <a:p>
              <a:pPr marL="12700">
                <a:lnSpc>
                  <a:spcPct val="100000"/>
                </a:lnSpc>
              </a:pPr>
              <a:r>
                <a:rPr sz="1800" dirty="0">
                  <a:latin typeface="Symbol"/>
                  <a:cs typeface="Symbol"/>
                </a:rPr>
                <a:t></a:t>
              </a:r>
              <a:endParaRPr sz="1800">
                <a:latin typeface="Symbol"/>
                <a:cs typeface="Symbol"/>
              </a:endParaRPr>
            </a:p>
            <a:p>
              <a:pPr marL="12700">
                <a:lnSpc>
                  <a:spcPct val="100000"/>
                </a:lnSpc>
                <a:spcBef>
                  <a:spcPts val="15"/>
                </a:spcBef>
              </a:pPr>
              <a:r>
                <a:rPr sz="1800" dirty="0">
                  <a:latin typeface="Symbol"/>
                  <a:cs typeface="Symbol"/>
                </a:rPr>
                <a:t></a:t>
              </a:r>
              <a:endParaRPr sz="1800">
                <a:latin typeface="Symbol"/>
                <a:cs typeface="Symbol"/>
              </a:endParaRPr>
            </a:p>
            <a:p>
              <a:pPr>
                <a:lnSpc>
                  <a:spcPct val="100000"/>
                </a:lnSpc>
                <a:spcBef>
                  <a:spcPts val="15"/>
                </a:spcBef>
              </a:pPr>
              <a:endParaRPr sz="2250">
                <a:latin typeface="Times New Roman"/>
                <a:cs typeface="Times New Roman"/>
              </a:endParaRPr>
            </a:p>
            <a:p>
              <a:pPr marL="12700">
                <a:lnSpc>
                  <a:spcPct val="100000"/>
                </a:lnSpc>
              </a:pPr>
              <a:r>
                <a:rPr sz="1800" dirty="0">
                  <a:latin typeface="Symbol"/>
                  <a:cs typeface="Symbol"/>
                </a:rPr>
                <a:t></a:t>
              </a:r>
              <a:endParaRPr sz="1800">
                <a:latin typeface="Symbol"/>
                <a:cs typeface="Symbol"/>
              </a:endParaRPr>
            </a:p>
            <a:p>
              <a:pPr marL="12700">
                <a:lnSpc>
                  <a:spcPct val="100000"/>
                </a:lnSpc>
                <a:spcBef>
                  <a:spcPts val="160"/>
                </a:spcBef>
              </a:pPr>
              <a:r>
                <a:rPr sz="1800" dirty="0">
                  <a:latin typeface="Symbol"/>
                  <a:cs typeface="Symbol"/>
                </a:rPr>
                <a:t></a:t>
              </a:r>
              <a:endParaRPr sz="1800">
                <a:latin typeface="Symbol"/>
                <a:cs typeface="Symbol"/>
              </a:endParaRPr>
            </a:p>
            <a:p>
              <a:pPr marL="12700">
                <a:lnSpc>
                  <a:spcPct val="100000"/>
                </a:lnSpc>
              </a:pPr>
              <a:r>
                <a:rPr sz="1800" dirty="0">
                  <a:latin typeface="Symbol"/>
                  <a:cs typeface="Symbol"/>
                </a:rPr>
                <a:t></a:t>
              </a:r>
              <a:endParaRPr sz="1800">
                <a:latin typeface="Symbol"/>
                <a:cs typeface="Symbol"/>
              </a:endParaRPr>
            </a:p>
            <a:p>
              <a:pPr>
                <a:lnSpc>
                  <a:spcPct val="100000"/>
                </a:lnSpc>
              </a:pPr>
              <a:endParaRPr sz="2200">
                <a:latin typeface="Times New Roman"/>
                <a:cs typeface="Times New Roman"/>
              </a:endParaRPr>
            </a:p>
            <a:p>
              <a:pPr>
                <a:lnSpc>
                  <a:spcPct val="100000"/>
                </a:lnSpc>
                <a:spcBef>
                  <a:spcPts val="30"/>
                </a:spcBef>
              </a:pPr>
              <a:endParaRPr sz="2050">
                <a:latin typeface="Times New Roman"/>
                <a:cs typeface="Times New Roman"/>
              </a:endParaRPr>
            </a:p>
            <a:p>
              <a:pPr marL="12700">
                <a:lnSpc>
                  <a:spcPct val="100000"/>
                </a:lnSpc>
                <a:spcBef>
                  <a:spcPts val="5"/>
                </a:spcBef>
              </a:pPr>
              <a:r>
                <a:rPr sz="1800" dirty="0">
                  <a:latin typeface="Symbol"/>
                  <a:cs typeface="Symbol"/>
                </a:rPr>
                <a:t></a:t>
              </a:r>
              <a:endParaRPr sz="1800">
                <a:latin typeface="Symbol"/>
                <a:cs typeface="Symbol"/>
              </a:endParaRPr>
            </a:p>
          </p:txBody>
        </p:sp>
        <p:sp>
          <p:nvSpPr>
            <p:cNvPr id="53" name="object 53"/>
            <p:cNvSpPr/>
            <p:nvPr/>
          </p:nvSpPr>
          <p:spPr>
            <a:xfrm>
              <a:off x="977493" y="4981905"/>
              <a:ext cx="1895881" cy="388924"/>
            </a:xfrm>
            <a:prstGeom prst="rect">
              <a:avLst/>
            </a:prstGeom>
            <a:blipFill>
              <a:blip r:embed="rId48" cstate="print"/>
              <a:stretch>
                <a:fillRect/>
              </a:stretch>
            </a:blipFill>
          </p:spPr>
          <p:txBody>
            <a:bodyPr wrap="square" lIns="0" tIns="0" rIns="0" bIns="0" rtlCol="0"/>
            <a:lstStyle/>
            <a:p>
              <a:endParaRPr/>
            </a:p>
          </p:txBody>
        </p:sp>
        <p:sp>
          <p:nvSpPr>
            <p:cNvPr id="54" name="object 54"/>
            <p:cNvSpPr/>
            <p:nvPr/>
          </p:nvSpPr>
          <p:spPr>
            <a:xfrm>
              <a:off x="2834004" y="4981905"/>
              <a:ext cx="1286129" cy="388924"/>
            </a:xfrm>
            <a:prstGeom prst="rect">
              <a:avLst/>
            </a:prstGeom>
            <a:blipFill>
              <a:blip r:embed="rId49" cstate="print"/>
              <a:stretch>
                <a:fillRect/>
              </a:stretch>
            </a:blipFill>
          </p:spPr>
          <p:txBody>
            <a:bodyPr wrap="square" lIns="0" tIns="0" rIns="0" bIns="0" rtlCol="0"/>
            <a:lstStyle/>
            <a:p>
              <a:endParaRPr/>
            </a:p>
          </p:txBody>
        </p:sp>
        <p:sp>
          <p:nvSpPr>
            <p:cNvPr id="55" name="object 55"/>
            <p:cNvSpPr/>
            <p:nvPr/>
          </p:nvSpPr>
          <p:spPr>
            <a:xfrm>
              <a:off x="4079113" y="4981905"/>
              <a:ext cx="347472" cy="388924"/>
            </a:xfrm>
            <a:prstGeom prst="rect">
              <a:avLst/>
            </a:prstGeom>
            <a:blipFill>
              <a:blip r:embed="rId50" cstate="print"/>
              <a:stretch>
                <a:fillRect/>
              </a:stretch>
            </a:blipFill>
          </p:spPr>
          <p:txBody>
            <a:bodyPr wrap="square" lIns="0" tIns="0" rIns="0" bIns="0" rtlCol="0"/>
            <a:lstStyle/>
            <a:p>
              <a:endParaRPr/>
            </a:p>
          </p:txBody>
        </p:sp>
        <p:sp>
          <p:nvSpPr>
            <p:cNvPr id="56" name="object 56"/>
            <p:cNvSpPr/>
            <p:nvPr/>
          </p:nvSpPr>
          <p:spPr>
            <a:xfrm>
              <a:off x="4368672" y="4981905"/>
              <a:ext cx="919975" cy="388924"/>
            </a:xfrm>
            <a:prstGeom prst="rect">
              <a:avLst/>
            </a:prstGeom>
            <a:blipFill>
              <a:blip r:embed="rId51" cstate="print"/>
              <a:stretch>
                <a:fillRect/>
              </a:stretch>
            </a:blipFill>
          </p:spPr>
          <p:txBody>
            <a:bodyPr wrap="square" lIns="0" tIns="0" rIns="0" bIns="0" rtlCol="0"/>
            <a:lstStyle/>
            <a:p>
              <a:endParaRPr/>
            </a:p>
          </p:txBody>
        </p:sp>
        <p:sp>
          <p:nvSpPr>
            <p:cNvPr id="57" name="object 57"/>
            <p:cNvSpPr/>
            <p:nvPr/>
          </p:nvSpPr>
          <p:spPr>
            <a:xfrm>
              <a:off x="5233161" y="4981905"/>
              <a:ext cx="1124331" cy="388924"/>
            </a:xfrm>
            <a:prstGeom prst="rect">
              <a:avLst/>
            </a:prstGeom>
            <a:blipFill>
              <a:blip r:embed="rId52" cstate="print"/>
              <a:stretch>
                <a:fillRect/>
              </a:stretch>
            </a:blipFill>
          </p:spPr>
          <p:txBody>
            <a:bodyPr wrap="square" lIns="0" tIns="0" rIns="0" bIns="0" rtlCol="0"/>
            <a:lstStyle/>
            <a:p>
              <a:endParaRPr/>
            </a:p>
          </p:txBody>
        </p:sp>
        <p:sp>
          <p:nvSpPr>
            <p:cNvPr id="58" name="object 58"/>
            <p:cNvSpPr/>
            <p:nvPr/>
          </p:nvSpPr>
          <p:spPr>
            <a:xfrm>
              <a:off x="6271005" y="4981905"/>
              <a:ext cx="115824" cy="388924"/>
            </a:xfrm>
            <a:prstGeom prst="rect">
              <a:avLst/>
            </a:prstGeom>
            <a:blipFill>
              <a:blip r:embed="rId47" cstate="print"/>
              <a:stretch>
                <a:fillRect/>
              </a:stretch>
            </a:blipFill>
          </p:spPr>
          <p:txBody>
            <a:bodyPr wrap="square" lIns="0" tIns="0" rIns="0" bIns="0" rtlCol="0"/>
            <a:lstStyle/>
            <a:p>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534314" y="579373"/>
            <a:ext cx="315468" cy="3886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44626" y="579373"/>
            <a:ext cx="186537" cy="38862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37895" y="579373"/>
            <a:ext cx="1088136" cy="38862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802638" y="579373"/>
            <a:ext cx="1407540" cy="388620"/>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534314" y="957325"/>
            <a:ext cx="1069441" cy="388620"/>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1532889" y="957325"/>
            <a:ext cx="185928" cy="388620"/>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625854" y="957325"/>
            <a:ext cx="718718" cy="388620"/>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2299461" y="957325"/>
            <a:ext cx="3653790" cy="388620"/>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5855461" y="957325"/>
            <a:ext cx="85344" cy="388620"/>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5972809" y="957325"/>
            <a:ext cx="5360758" cy="388620"/>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534314" y="1249933"/>
            <a:ext cx="7530566" cy="388620"/>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7994015" y="1249933"/>
            <a:ext cx="182879" cy="388620"/>
          </a:xfrm>
          <a:prstGeom prst="rect">
            <a:avLst/>
          </a:prstGeom>
          <a:blipFill>
            <a:blip r:embed="rId13" cstate="print"/>
            <a:stretch>
              <a:fillRect/>
            </a:stretch>
          </a:blipFill>
        </p:spPr>
        <p:txBody>
          <a:bodyPr wrap="square" lIns="0" tIns="0" rIns="0" bIns="0" rtlCol="0"/>
          <a:lstStyle/>
          <a:p>
            <a:endParaRPr/>
          </a:p>
        </p:txBody>
      </p:sp>
      <p:sp>
        <p:nvSpPr>
          <p:cNvPr id="15" name="object 15"/>
          <p:cNvSpPr/>
          <p:nvPr/>
        </p:nvSpPr>
        <p:spPr>
          <a:xfrm>
            <a:off x="8085455" y="1249933"/>
            <a:ext cx="722376" cy="388620"/>
          </a:xfrm>
          <a:prstGeom prst="rect">
            <a:avLst/>
          </a:prstGeom>
          <a:blipFill>
            <a:blip r:embed="rId14" cstate="print"/>
            <a:stretch>
              <a:fillRect/>
            </a:stretch>
          </a:blipFill>
        </p:spPr>
        <p:txBody>
          <a:bodyPr wrap="square" lIns="0" tIns="0" rIns="0" bIns="0" rtlCol="0"/>
          <a:lstStyle/>
          <a:p>
            <a:endParaRPr/>
          </a:p>
        </p:txBody>
      </p:sp>
      <p:sp>
        <p:nvSpPr>
          <p:cNvPr id="16" name="object 16"/>
          <p:cNvSpPr/>
          <p:nvPr/>
        </p:nvSpPr>
        <p:spPr>
          <a:xfrm>
            <a:off x="8754491" y="1249933"/>
            <a:ext cx="2517470" cy="388620"/>
          </a:xfrm>
          <a:prstGeom prst="rect">
            <a:avLst/>
          </a:prstGeom>
          <a:blipFill>
            <a:blip r:embed="rId15" cstate="print"/>
            <a:stretch>
              <a:fillRect/>
            </a:stretch>
          </a:blipFill>
        </p:spPr>
        <p:txBody>
          <a:bodyPr wrap="square" lIns="0" tIns="0" rIns="0" bIns="0" rtlCol="0"/>
          <a:lstStyle/>
          <a:p>
            <a:endParaRPr/>
          </a:p>
        </p:txBody>
      </p:sp>
      <p:sp>
        <p:nvSpPr>
          <p:cNvPr id="17" name="object 17"/>
          <p:cNvSpPr/>
          <p:nvPr/>
        </p:nvSpPr>
        <p:spPr>
          <a:xfrm>
            <a:off x="11184001" y="1249933"/>
            <a:ext cx="82296" cy="388620"/>
          </a:xfrm>
          <a:prstGeom prst="rect">
            <a:avLst/>
          </a:prstGeom>
          <a:blipFill>
            <a:blip r:embed="rId16" cstate="print"/>
            <a:stretch>
              <a:fillRect/>
            </a:stretch>
          </a:blipFill>
        </p:spPr>
        <p:txBody>
          <a:bodyPr wrap="square" lIns="0" tIns="0" rIns="0" bIns="0" rtlCol="0"/>
          <a:lstStyle/>
          <a:p>
            <a:endParaRPr/>
          </a:p>
        </p:txBody>
      </p:sp>
      <p:sp>
        <p:nvSpPr>
          <p:cNvPr id="18" name="object 18"/>
          <p:cNvSpPr/>
          <p:nvPr/>
        </p:nvSpPr>
        <p:spPr>
          <a:xfrm>
            <a:off x="534314" y="1543761"/>
            <a:ext cx="684339" cy="388924"/>
          </a:xfrm>
          <a:prstGeom prst="rect">
            <a:avLst/>
          </a:prstGeom>
          <a:blipFill>
            <a:blip r:embed="rId17" cstate="print"/>
            <a:stretch>
              <a:fillRect/>
            </a:stretch>
          </a:blipFill>
        </p:spPr>
        <p:txBody>
          <a:bodyPr wrap="square" lIns="0" tIns="0" rIns="0" bIns="0" rtlCol="0"/>
          <a:lstStyle/>
          <a:p>
            <a:endParaRPr/>
          </a:p>
        </p:txBody>
      </p:sp>
      <p:sp>
        <p:nvSpPr>
          <p:cNvPr id="19" name="object 19"/>
          <p:cNvSpPr/>
          <p:nvPr/>
        </p:nvSpPr>
        <p:spPr>
          <a:xfrm>
            <a:off x="1167079" y="1543761"/>
            <a:ext cx="2121712" cy="388924"/>
          </a:xfrm>
          <a:prstGeom prst="rect">
            <a:avLst/>
          </a:prstGeom>
          <a:blipFill>
            <a:blip r:embed="rId18" cstate="print"/>
            <a:stretch>
              <a:fillRect/>
            </a:stretch>
          </a:blipFill>
        </p:spPr>
        <p:txBody>
          <a:bodyPr wrap="square" lIns="0" tIns="0" rIns="0" bIns="0" rtlCol="0"/>
          <a:lstStyle/>
          <a:p>
            <a:endParaRPr/>
          </a:p>
        </p:txBody>
      </p:sp>
      <p:sp>
        <p:nvSpPr>
          <p:cNvPr id="20" name="object 20"/>
          <p:cNvSpPr/>
          <p:nvPr/>
        </p:nvSpPr>
        <p:spPr>
          <a:xfrm>
            <a:off x="3218688" y="1543761"/>
            <a:ext cx="185927" cy="388924"/>
          </a:xfrm>
          <a:prstGeom prst="rect">
            <a:avLst/>
          </a:prstGeom>
          <a:blipFill>
            <a:blip r:embed="rId7" cstate="print"/>
            <a:stretch>
              <a:fillRect/>
            </a:stretch>
          </a:blipFill>
        </p:spPr>
        <p:txBody>
          <a:bodyPr wrap="square" lIns="0" tIns="0" rIns="0" bIns="0" rtlCol="0"/>
          <a:lstStyle/>
          <a:p>
            <a:endParaRPr/>
          </a:p>
        </p:txBody>
      </p:sp>
      <p:sp>
        <p:nvSpPr>
          <p:cNvPr id="21" name="object 21"/>
          <p:cNvSpPr/>
          <p:nvPr/>
        </p:nvSpPr>
        <p:spPr>
          <a:xfrm>
            <a:off x="3311652" y="1543761"/>
            <a:ext cx="720547" cy="388924"/>
          </a:xfrm>
          <a:prstGeom prst="rect">
            <a:avLst/>
          </a:prstGeom>
          <a:blipFill>
            <a:blip r:embed="rId19" cstate="print"/>
            <a:stretch>
              <a:fillRect/>
            </a:stretch>
          </a:blipFill>
        </p:spPr>
        <p:txBody>
          <a:bodyPr wrap="square" lIns="0" tIns="0" rIns="0" bIns="0" rtlCol="0"/>
          <a:lstStyle/>
          <a:p>
            <a:endParaRPr/>
          </a:p>
        </p:txBody>
      </p:sp>
      <p:sp>
        <p:nvSpPr>
          <p:cNvPr id="22" name="object 22"/>
          <p:cNvSpPr/>
          <p:nvPr/>
        </p:nvSpPr>
        <p:spPr>
          <a:xfrm>
            <a:off x="3974591" y="1543761"/>
            <a:ext cx="231648" cy="388924"/>
          </a:xfrm>
          <a:prstGeom prst="rect">
            <a:avLst/>
          </a:prstGeom>
          <a:blipFill>
            <a:blip r:embed="rId20" cstate="print"/>
            <a:stretch>
              <a:fillRect/>
            </a:stretch>
          </a:blipFill>
        </p:spPr>
        <p:txBody>
          <a:bodyPr wrap="square" lIns="0" tIns="0" rIns="0" bIns="0" rtlCol="0"/>
          <a:lstStyle/>
          <a:p>
            <a:endParaRPr/>
          </a:p>
        </p:txBody>
      </p:sp>
      <p:sp>
        <p:nvSpPr>
          <p:cNvPr id="23" name="object 23"/>
          <p:cNvSpPr/>
          <p:nvPr/>
        </p:nvSpPr>
        <p:spPr>
          <a:xfrm>
            <a:off x="4152900" y="1543761"/>
            <a:ext cx="818603" cy="388924"/>
          </a:xfrm>
          <a:prstGeom prst="rect">
            <a:avLst/>
          </a:prstGeom>
          <a:blipFill>
            <a:blip r:embed="rId21" cstate="print"/>
            <a:stretch>
              <a:fillRect/>
            </a:stretch>
          </a:blipFill>
        </p:spPr>
        <p:txBody>
          <a:bodyPr wrap="square" lIns="0" tIns="0" rIns="0" bIns="0" rtlCol="0"/>
          <a:lstStyle/>
          <a:p>
            <a:endParaRPr/>
          </a:p>
        </p:txBody>
      </p:sp>
      <p:sp>
        <p:nvSpPr>
          <p:cNvPr id="24" name="object 24"/>
          <p:cNvSpPr/>
          <p:nvPr/>
        </p:nvSpPr>
        <p:spPr>
          <a:xfrm>
            <a:off x="4931664" y="1543761"/>
            <a:ext cx="843343" cy="388924"/>
          </a:xfrm>
          <a:prstGeom prst="rect">
            <a:avLst/>
          </a:prstGeom>
          <a:blipFill>
            <a:blip r:embed="rId22" cstate="print"/>
            <a:stretch>
              <a:fillRect/>
            </a:stretch>
          </a:blipFill>
        </p:spPr>
        <p:txBody>
          <a:bodyPr wrap="square" lIns="0" tIns="0" rIns="0" bIns="0" rtlCol="0"/>
          <a:lstStyle/>
          <a:p>
            <a:endParaRPr/>
          </a:p>
        </p:txBody>
      </p:sp>
      <p:sp>
        <p:nvSpPr>
          <p:cNvPr id="25" name="object 25"/>
          <p:cNvSpPr/>
          <p:nvPr/>
        </p:nvSpPr>
        <p:spPr>
          <a:xfrm>
            <a:off x="5732017" y="1543761"/>
            <a:ext cx="347472" cy="388924"/>
          </a:xfrm>
          <a:prstGeom prst="rect">
            <a:avLst/>
          </a:prstGeom>
          <a:blipFill>
            <a:blip r:embed="rId23" cstate="print"/>
            <a:stretch>
              <a:fillRect/>
            </a:stretch>
          </a:blipFill>
        </p:spPr>
        <p:txBody>
          <a:bodyPr wrap="square" lIns="0" tIns="0" rIns="0" bIns="0" rtlCol="0"/>
          <a:lstStyle/>
          <a:p>
            <a:endParaRPr/>
          </a:p>
        </p:txBody>
      </p:sp>
      <p:sp>
        <p:nvSpPr>
          <p:cNvPr id="26" name="object 26"/>
          <p:cNvSpPr/>
          <p:nvPr/>
        </p:nvSpPr>
        <p:spPr>
          <a:xfrm>
            <a:off x="6026150" y="1543761"/>
            <a:ext cx="3366198" cy="388924"/>
          </a:xfrm>
          <a:prstGeom prst="rect">
            <a:avLst/>
          </a:prstGeom>
          <a:blipFill>
            <a:blip r:embed="rId24" cstate="print"/>
            <a:stretch>
              <a:fillRect/>
            </a:stretch>
          </a:blipFill>
        </p:spPr>
        <p:txBody>
          <a:bodyPr wrap="square" lIns="0" tIns="0" rIns="0" bIns="0" rtlCol="0"/>
          <a:lstStyle/>
          <a:p>
            <a:endParaRPr/>
          </a:p>
        </p:txBody>
      </p:sp>
      <p:sp>
        <p:nvSpPr>
          <p:cNvPr id="27" name="object 27"/>
          <p:cNvSpPr/>
          <p:nvPr/>
        </p:nvSpPr>
        <p:spPr>
          <a:xfrm>
            <a:off x="9306179" y="1543761"/>
            <a:ext cx="85344" cy="388924"/>
          </a:xfrm>
          <a:prstGeom prst="rect">
            <a:avLst/>
          </a:prstGeom>
          <a:blipFill>
            <a:blip r:embed="rId10" cstate="print"/>
            <a:stretch>
              <a:fillRect/>
            </a:stretch>
          </a:blipFill>
        </p:spPr>
        <p:txBody>
          <a:bodyPr wrap="square" lIns="0" tIns="0" rIns="0" bIns="0" rtlCol="0"/>
          <a:lstStyle/>
          <a:p>
            <a:endParaRPr/>
          </a:p>
        </p:txBody>
      </p:sp>
      <p:sp>
        <p:nvSpPr>
          <p:cNvPr id="28" name="object 28"/>
          <p:cNvSpPr/>
          <p:nvPr/>
        </p:nvSpPr>
        <p:spPr>
          <a:xfrm>
            <a:off x="9411334" y="1543761"/>
            <a:ext cx="715429" cy="388924"/>
          </a:xfrm>
          <a:prstGeom prst="rect">
            <a:avLst/>
          </a:prstGeom>
          <a:blipFill>
            <a:blip r:embed="rId25" cstate="print"/>
            <a:stretch>
              <a:fillRect/>
            </a:stretch>
          </a:blipFill>
        </p:spPr>
        <p:txBody>
          <a:bodyPr wrap="square" lIns="0" tIns="0" rIns="0" bIns="0" rtlCol="0"/>
          <a:lstStyle/>
          <a:p>
            <a:endParaRPr/>
          </a:p>
        </p:txBody>
      </p:sp>
      <p:sp>
        <p:nvSpPr>
          <p:cNvPr id="29" name="object 29"/>
          <p:cNvSpPr/>
          <p:nvPr/>
        </p:nvSpPr>
        <p:spPr>
          <a:xfrm>
            <a:off x="10069956" y="1543761"/>
            <a:ext cx="1253490" cy="388924"/>
          </a:xfrm>
          <a:prstGeom prst="rect">
            <a:avLst/>
          </a:prstGeom>
          <a:blipFill>
            <a:blip r:embed="rId26" cstate="print"/>
            <a:stretch>
              <a:fillRect/>
            </a:stretch>
          </a:blipFill>
        </p:spPr>
        <p:txBody>
          <a:bodyPr wrap="square" lIns="0" tIns="0" rIns="0" bIns="0" rtlCol="0"/>
          <a:lstStyle/>
          <a:p>
            <a:endParaRPr/>
          </a:p>
        </p:txBody>
      </p:sp>
      <p:sp>
        <p:nvSpPr>
          <p:cNvPr id="30" name="object 30"/>
          <p:cNvSpPr/>
          <p:nvPr/>
        </p:nvSpPr>
        <p:spPr>
          <a:xfrm>
            <a:off x="534314" y="1838579"/>
            <a:ext cx="516089" cy="388620"/>
          </a:xfrm>
          <a:prstGeom prst="rect">
            <a:avLst/>
          </a:prstGeom>
          <a:blipFill>
            <a:blip r:embed="rId27" cstate="print"/>
            <a:stretch>
              <a:fillRect/>
            </a:stretch>
          </a:blipFill>
        </p:spPr>
        <p:txBody>
          <a:bodyPr wrap="square" lIns="0" tIns="0" rIns="0" bIns="0" rtlCol="0"/>
          <a:lstStyle/>
          <a:p>
            <a:endParaRPr/>
          </a:p>
        </p:txBody>
      </p:sp>
      <p:sp>
        <p:nvSpPr>
          <p:cNvPr id="31" name="object 31"/>
          <p:cNvSpPr/>
          <p:nvPr/>
        </p:nvSpPr>
        <p:spPr>
          <a:xfrm>
            <a:off x="1107643" y="1838579"/>
            <a:ext cx="894079" cy="388620"/>
          </a:xfrm>
          <a:prstGeom prst="rect">
            <a:avLst/>
          </a:prstGeom>
          <a:blipFill>
            <a:blip r:embed="rId28" cstate="print"/>
            <a:stretch>
              <a:fillRect/>
            </a:stretch>
          </a:blipFill>
        </p:spPr>
        <p:txBody>
          <a:bodyPr wrap="square" lIns="0" tIns="0" rIns="0" bIns="0" rtlCol="0"/>
          <a:lstStyle/>
          <a:p>
            <a:endParaRPr/>
          </a:p>
        </p:txBody>
      </p:sp>
      <p:sp>
        <p:nvSpPr>
          <p:cNvPr id="32" name="object 32"/>
          <p:cNvSpPr/>
          <p:nvPr/>
        </p:nvSpPr>
        <p:spPr>
          <a:xfrm>
            <a:off x="2057145" y="1838579"/>
            <a:ext cx="867537" cy="388620"/>
          </a:xfrm>
          <a:prstGeom prst="rect">
            <a:avLst/>
          </a:prstGeom>
          <a:blipFill>
            <a:blip r:embed="rId29" cstate="print"/>
            <a:stretch>
              <a:fillRect/>
            </a:stretch>
          </a:blipFill>
        </p:spPr>
        <p:txBody>
          <a:bodyPr wrap="square" lIns="0" tIns="0" rIns="0" bIns="0" rtlCol="0"/>
          <a:lstStyle/>
          <a:p>
            <a:endParaRPr/>
          </a:p>
        </p:txBody>
      </p:sp>
      <p:sp>
        <p:nvSpPr>
          <p:cNvPr id="33" name="object 33"/>
          <p:cNvSpPr/>
          <p:nvPr/>
        </p:nvSpPr>
        <p:spPr>
          <a:xfrm>
            <a:off x="2971545" y="1838579"/>
            <a:ext cx="339750" cy="388620"/>
          </a:xfrm>
          <a:prstGeom prst="rect">
            <a:avLst/>
          </a:prstGeom>
          <a:blipFill>
            <a:blip r:embed="rId30" cstate="print"/>
            <a:stretch>
              <a:fillRect/>
            </a:stretch>
          </a:blipFill>
        </p:spPr>
        <p:txBody>
          <a:bodyPr wrap="square" lIns="0" tIns="0" rIns="0" bIns="0" rtlCol="0"/>
          <a:lstStyle/>
          <a:p>
            <a:endParaRPr/>
          </a:p>
        </p:txBody>
      </p:sp>
      <p:sp>
        <p:nvSpPr>
          <p:cNvPr id="34" name="object 34"/>
          <p:cNvSpPr/>
          <p:nvPr/>
        </p:nvSpPr>
        <p:spPr>
          <a:xfrm>
            <a:off x="3369564" y="1838579"/>
            <a:ext cx="985837" cy="388620"/>
          </a:xfrm>
          <a:prstGeom prst="rect">
            <a:avLst/>
          </a:prstGeom>
          <a:blipFill>
            <a:blip r:embed="rId31" cstate="print"/>
            <a:stretch>
              <a:fillRect/>
            </a:stretch>
          </a:blipFill>
        </p:spPr>
        <p:txBody>
          <a:bodyPr wrap="square" lIns="0" tIns="0" rIns="0" bIns="0" rtlCol="0"/>
          <a:lstStyle/>
          <a:p>
            <a:endParaRPr/>
          </a:p>
        </p:txBody>
      </p:sp>
      <p:sp>
        <p:nvSpPr>
          <p:cNvPr id="35" name="object 35"/>
          <p:cNvSpPr/>
          <p:nvPr/>
        </p:nvSpPr>
        <p:spPr>
          <a:xfrm>
            <a:off x="4389120" y="1838579"/>
            <a:ext cx="576072" cy="388620"/>
          </a:xfrm>
          <a:prstGeom prst="rect">
            <a:avLst/>
          </a:prstGeom>
          <a:blipFill>
            <a:blip r:embed="rId32" cstate="print"/>
            <a:stretch>
              <a:fillRect/>
            </a:stretch>
          </a:blipFill>
        </p:spPr>
        <p:txBody>
          <a:bodyPr wrap="square" lIns="0" tIns="0" rIns="0" bIns="0" rtlCol="0"/>
          <a:lstStyle/>
          <a:p>
            <a:endParaRPr/>
          </a:p>
        </p:txBody>
      </p:sp>
      <p:sp>
        <p:nvSpPr>
          <p:cNvPr id="36" name="object 36"/>
          <p:cNvSpPr/>
          <p:nvPr/>
        </p:nvSpPr>
        <p:spPr>
          <a:xfrm>
            <a:off x="5010911" y="1838579"/>
            <a:ext cx="680681" cy="388620"/>
          </a:xfrm>
          <a:prstGeom prst="rect">
            <a:avLst/>
          </a:prstGeom>
          <a:blipFill>
            <a:blip r:embed="rId33" cstate="print"/>
            <a:stretch>
              <a:fillRect/>
            </a:stretch>
          </a:blipFill>
        </p:spPr>
        <p:txBody>
          <a:bodyPr wrap="square" lIns="0" tIns="0" rIns="0" bIns="0" rtlCol="0"/>
          <a:lstStyle/>
          <a:p>
            <a:endParaRPr/>
          </a:p>
        </p:txBody>
      </p:sp>
      <p:sp>
        <p:nvSpPr>
          <p:cNvPr id="37" name="object 37"/>
          <p:cNvSpPr/>
          <p:nvPr/>
        </p:nvSpPr>
        <p:spPr>
          <a:xfrm>
            <a:off x="5721350" y="1838579"/>
            <a:ext cx="428751" cy="388620"/>
          </a:xfrm>
          <a:prstGeom prst="rect">
            <a:avLst/>
          </a:prstGeom>
          <a:blipFill>
            <a:blip r:embed="rId34" cstate="print"/>
            <a:stretch>
              <a:fillRect/>
            </a:stretch>
          </a:blipFill>
        </p:spPr>
        <p:txBody>
          <a:bodyPr wrap="square" lIns="0" tIns="0" rIns="0" bIns="0" rtlCol="0"/>
          <a:lstStyle/>
          <a:p>
            <a:endParaRPr/>
          </a:p>
        </p:txBody>
      </p:sp>
      <p:sp>
        <p:nvSpPr>
          <p:cNvPr id="38" name="object 38"/>
          <p:cNvSpPr/>
          <p:nvPr/>
        </p:nvSpPr>
        <p:spPr>
          <a:xfrm>
            <a:off x="6186170" y="1838579"/>
            <a:ext cx="978750" cy="388620"/>
          </a:xfrm>
          <a:prstGeom prst="rect">
            <a:avLst/>
          </a:prstGeom>
          <a:blipFill>
            <a:blip r:embed="rId35" cstate="print"/>
            <a:stretch>
              <a:fillRect/>
            </a:stretch>
          </a:blipFill>
        </p:spPr>
        <p:txBody>
          <a:bodyPr wrap="square" lIns="0" tIns="0" rIns="0" bIns="0" rtlCol="0"/>
          <a:lstStyle/>
          <a:p>
            <a:endParaRPr/>
          </a:p>
        </p:txBody>
      </p:sp>
      <p:sp>
        <p:nvSpPr>
          <p:cNvPr id="39" name="object 39"/>
          <p:cNvSpPr/>
          <p:nvPr/>
        </p:nvSpPr>
        <p:spPr>
          <a:xfrm>
            <a:off x="7067042" y="1838579"/>
            <a:ext cx="85344" cy="388620"/>
          </a:xfrm>
          <a:prstGeom prst="rect">
            <a:avLst/>
          </a:prstGeom>
          <a:blipFill>
            <a:blip r:embed="rId10" cstate="print"/>
            <a:stretch>
              <a:fillRect/>
            </a:stretch>
          </a:blipFill>
        </p:spPr>
        <p:txBody>
          <a:bodyPr wrap="square" lIns="0" tIns="0" rIns="0" bIns="0" rtlCol="0"/>
          <a:lstStyle/>
          <a:p>
            <a:endParaRPr/>
          </a:p>
        </p:txBody>
      </p:sp>
      <p:sp>
        <p:nvSpPr>
          <p:cNvPr id="40" name="object 40"/>
          <p:cNvSpPr/>
          <p:nvPr/>
        </p:nvSpPr>
        <p:spPr>
          <a:xfrm>
            <a:off x="7252969" y="1838579"/>
            <a:ext cx="776604" cy="388620"/>
          </a:xfrm>
          <a:prstGeom prst="rect">
            <a:avLst/>
          </a:prstGeom>
          <a:blipFill>
            <a:blip r:embed="rId36" cstate="print"/>
            <a:stretch>
              <a:fillRect/>
            </a:stretch>
          </a:blipFill>
        </p:spPr>
        <p:txBody>
          <a:bodyPr wrap="square" lIns="0" tIns="0" rIns="0" bIns="0" rtlCol="0"/>
          <a:lstStyle/>
          <a:p>
            <a:endParaRPr/>
          </a:p>
        </p:txBody>
      </p:sp>
      <p:sp>
        <p:nvSpPr>
          <p:cNvPr id="41" name="object 41"/>
          <p:cNvSpPr/>
          <p:nvPr/>
        </p:nvSpPr>
        <p:spPr>
          <a:xfrm>
            <a:off x="8083931" y="1838579"/>
            <a:ext cx="833247" cy="388620"/>
          </a:xfrm>
          <a:prstGeom prst="rect">
            <a:avLst/>
          </a:prstGeom>
          <a:blipFill>
            <a:blip r:embed="rId37" cstate="print"/>
            <a:stretch>
              <a:fillRect/>
            </a:stretch>
          </a:blipFill>
        </p:spPr>
        <p:txBody>
          <a:bodyPr wrap="square" lIns="0" tIns="0" rIns="0" bIns="0" rtlCol="0"/>
          <a:lstStyle/>
          <a:p>
            <a:endParaRPr/>
          </a:p>
        </p:txBody>
      </p:sp>
      <p:sp>
        <p:nvSpPr>
          <p:cNvPr id="42" name="object 42"/>
          <p:cNvSpPr/>
          <p:nvPr/>
        </p:nvSpPr>
        <p:spPr>
          <a:xfrm>
            <a:off x="8967851" y="1838579"/>
            <a:ext cx="1230325" cy="388620"/>
          </a:xfrm>
          <a:prstGeom prst="rect">
            <a:avLst/>
          </a:prstGeom>
          <a:blipFill>
            <a:blip r:embed="rId38" cstate="print"/>
            <a:stretch>
              <a:fillRect/>
            </a:stretch>
          </a:blipFill>
        </p:spPr>
        <p:txBody>
          <a:bodyPr wrap="square" lIns="0" tIns="0" rIns="0" bIns="0" rtlCol="0"/>
          <a:lstStyle/>
          <a:p>
            <a:endParaRPr/>
          </a:p>
        </p:txBody>
      </p:sp>
      <p:sp>
        <p:nvSpPr>
          <p:cNvPr id="43" name="object 43"/>
          <p:cNvSpPr/>
          <p:nvPr/>
        </p:nvSpPr>
        <p:spPr>
          <a:xfrm>
            <a:off x="10246741" y="1838579"/>
            <a:ext cx="1067358" cy="388620"/>
          </a:xfrm>
          <a:prstGeom prst="rect">
            <a:avLst/>
          </a:prstGeom>
          <a:blipFill>
            <a:blip r:embed="rId39" cstate="print"/>
            <a:stretch>
              <a:fillRect/>
            </a:stretch>
          </a:blipFill>
        </p:spPr>
        <p:txBody>
          <a:bodyPr wrap="square" lIns="0" tIns="0" rIns="0" bIns="0" rtlCol="0"/>
          <a:lstStyle/>
          <a:p>
            <a:endParaRPr/>
          </a:p>
        </p:txBody>
      </p:sp>
      <p:sp>
        <p:nvSpPr>
          <p:cNvPr id="44" name="object 44"/>
          <p:cNvSpPr/>
          <p:nvPr/>
        </p:nvSpPr>
        <p:spPr>
          <a:xfrm>
            <a:off x="534314" y="2149475"/>
            <a:ext cx="1428241" cy="388620"/>
          </a:xfrm>
          <a:prstGeom prst="rect">
            <a:avLst/>
          </a:prstGeom>
          <a:blipFill>
            <a:blip r:embed="rId40" cstate="print"/>
            <a:stretch>
              <a:fillRect/>
            </a:stretch>
          </a:blipFill>
        </p:spPr>
        <p:txBody>
          <a:bodyPr wrap="square" lIns="0" tIns="0" rIns="0" bIns="0" rtlCol="0"/>
          <a:lstStyle/>
          <a:p>
            <a:endParaRPr/>
          </a:p>
        </p:txBody>
      </p:sp>
      <p:sp>
        <p:nvSpPr>
          <p:cNvPr id="45" name="object 45"/>
          <p:cNvSpPr/>
          <p:nvPr/>
        </p:nvSpPr>
        <p:spPr>
          <a:xfrm>
            <a:off x="1916938" y="2149475"/>
            <a:ext cx="616305" cy="388620"/>
          </a:xfrm>
          <a:prstGeom prst="rect">
            <a:avLst/>
          </a:prstGeom>
          <a:blipFill>
            <a:blip r:embed="rId41" cstate="print"/>
            <a:stretch>
              <a:fillRect/>
            </a:stretch>
          </a:blipFill>
        </p:spPr>
        <p:txBody>
          <a:bodyPr wrap="square" lIns="0" tIns="0" rIns="0" bIns="0" rtlCol="0"/>
          <a:lstStyle/>
          <a:p>
            <a:endParaRPr/>
          </a:p>
        </p:txBody>
      </p:sp>
      <p:sp>
        <p:nvSpPr>
          <p:cNvPr id="46" name="object 46"/>
          <p:cNvSpPr/>
          <p:nvPr/>
        </p:nvSpPr>
        <p:spPr>
          <a:xfrm>
            <a:off x="2489961" y="2149475"/>
            <a:ext cx="292607" cy="388620"/>
          </a:xfrm>
          <a:prstGeom prst="rect">
            <a:avLst/>
          </a:prstGeom>
          <a:blipFill>
            <a:blip r:embed="rId42" cstate="print"/>
            <a:stretch>
              <a:fillRect/>
            </a:stretch>
          </a:blipFill>
        </p:spPr>
        <p:txBody>
          <a:bodyPr wrap="square" lIns="0" tIns="0" rIns="0" bIns="0" rtlCol="0"/>
          <a:lstStyle/>
          <a:p>
            <a:endParaRPr/>
          </a:p>
        </p:txBody>
      </p:sp>
      <p:sp>
        <p:nvSpPr>
          <p:cNvPr id="47" name="object 47"/>
          <p:cNvSpPr/>
          <p:nvPr/>
        </p:nvSpPr>
        <p:spPr>
          <a:xfrm>
            <a:off x="2741422" y="2149475"/>
            <a:ext cx="3695065" cy="388620"/>
          </a:xfrm>
          <a:prstGeom prst="rect">
            <a:avLst/>
          </a:prstGeom>
          <a:blipFill>
            <a:blip r:embed="rId43" cstate="print"/>
            <a:stretch>
              <a:fillRect/>
            </a:stretch>
          </a:blipFill>
        </p:spPr>
        <p:txBody>
          <a:bodyPr wrap="square" lIns="0" tIns="0" rIns="0" bIns="0" rtlCol="0"/>
          <a:lstStyle/>
          <a:p>
            <a:endParaRPr/>
          </a:p>
        </p:txBody>
      </p:sp>
      <p:sp>
        <p:nvSpPr>
          <p:cNvPr id="48" name="object 48"/>
          <p:cNvSpPr/>
          <p:nvPr/>
        </p:nvSpPr>
        <p:spPr>
          <a:xfrm>
            <a:off x="6396482" y="2149475"/>
            <a:ext cx="660107" cy="388620"/>
          </a:xfrm>
          <a:prstGeom prst="rect">
            <a:avLst/>
          </a:prstGeom>
          <a:blipFill>
            <a:blip r:embed="rId44" cstate="print"/>
            <a:stretch>
              <a:fillRect/>
            </a:stretch>
          </a:blipFill>
        </p:spPr>
        <p:txBody>
          <a:bodyPr wrap="square" lIns="0" tIns="0" rIns="0" bIns="0" rtlCol="0"/>
          <a:lstStyle/>
          <a:p>
            <a:endParaRPr/>
          </a:p>
        </p:txBody>
      </p:sp>
      <p:sp>
        <p:nvSpPr>
          <p:cNvPr id="49" name="object 49"/>
          <p:cNvSpPr/>
          <p:nvPr/>
        </p:nvSpPr>
        <p:spPr>
          <a:xfrm>
            <a:off x="6974078" y="2149475"/>
            <a:ext cx="115824" cy="388620"/>
          </a:xfrm>
          <a:prstGeom prst="rect">
            <a:avLst/>
          </a:prstGeom>
          <a:blipFill>
            <a:blip r:embed="rId45" cstate="print"/>
            <a:stretch>
              <a:fillRect/>
            </a:stretch>
          </a:blipFill>
        </p:spPr>
        <p:txBody>
          <a:bodyPr wrap="square" lIns="0" tIns="0" rIns="0" bIns="0" rtlCol="0"/>
          <a:lstStyle/>
          <a:p>
            <a:endParaRPr/>
          </a:p>
        </p:txBody>
      </p:sp>
      <p:sp>
        <p:nvSpPr>
          <p:cNvPr id="50" name="object 50"/>
          <p:cNvSpPr/>
          <p:nvPr/>
        </p:nvSpPr>
        <p:spPr>
          <a:xfrm>
            <a:off x="488785" y="2663380"/>
            <a:ext cx="10253203" cy="3260979"/>
          </a:xfrm>
          <a:prstGeom prst="rect">
            <a:avLst/>
          </a:prstGeom>
          <a:blipFill>
            <a:blip r:embed="rId46" cstate="print"/>
            <a:stretch>
              <a:fillRect/>
            </a:stretch>
          </a:blip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5865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p:cNvGrpSpPr/>
          <p:nvPr/>
        </p:nvGrpSpPr>
        <p:grpSpPr>
          <a:xfrm>
            <a:off x="304800" y="795858"/>
            <a:ext cx="11386057" cy="5376342"/>
            <a:chOff x="672693" y="795858"/>
            <a:chExt cx="11018164" cy="4713655"/>
          </a:xfrm>
        </p:grpSpPr>
        <p:sp>
          <p:nvSpPr>
            <p:cNvPr id="3" name="object 3"/>
            <p:cNvSpPr/>
            <p:nvPr/>
          </p:nvSpPr>
          <p:spPr>
            <a:xfrm>
              <a:off x="672693" y="795858"/>
              <a:ext cx="1469263" cy="38892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72693" y="1174369"/>
              <a:ext cx="2217953" cy="38862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904108" y="1174369"/>
              <a:ext cx="816190" cy="38862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3746880" y="1174369"/>
              <a:ext cx="361696" cy="388620"/>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4124833" y="1174369"/>
              <a:ext cx="1124661" cy="388620"/>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5163058" y="1174369"/>
              <a:ext cx="85344" cy="388620"/>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5312409" y="1174369"/>
              <a:ext cx="2629687" cy="388620"/>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7967471" y="1174369"/>
              <a:ext cx="1050798" cy="388620"/>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9041892" y="1174369"/>
              <a:ext cx="308864" cy="388620"/>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9380219" y="1174369"/>
              <a:ext cx="624433" cy="388620"/>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10022078" y="1174369"/>
              <a:ext cx="921169" cy="388620"/>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10957814" y="1174369"/>
              <a:ext cx="593928" cy="388620"/>
            </a:xfrm>
            <a:prstGeom prst="rect">
              <a:avLst/>
            </a:prstGeom>
            <a:blipFill>
              <a:blip r:embed="rId13" cstate="print"/>
              <a:stretch>
                <a:fillRect/>
              </a:stretch>
            </a:blipFill>
          </p:spPr>
          <p:txBody>
            <a:bodyPr wrap="square" lIns="0" tIns="0" rIns="0" bIns="0" rtlCol="0"/>
            <a:lstStyle/>
            <a:p>
              <a:endParaRPr/>
            </a:p>
          </p:txBody>
        </p:sp>
        <p:sp>
          <p:nvSpPr>
            <p:cNvPr id="15" name="object 15"/>
            <p:cNvSpPr/>
            <p:nvPr/>
          </p:nvSpPr>
          <p:spPr>
            <a:xfrm>
              <a:off x="11477497" y="1174369"/>
              <a:ext cx="85344" cy="388620"/>
            </a:xfrm>
            <a:prstGeom prst="rect">
              <a:avLst/>
            </a:prstGeom>
            <a:blipFill>
              <a:blip r:embed="rId7" cstate="print"/>
              <a:stretch>
                <a:fillRect/>
              </a:stretch>
            </a:blipFill>
          </p:spPr>
          <p:txBody>
            <a:bodyPr wrap="square" lIns="0" tIns="0" rIns="0" bIns="0" rtlCol="0"/>
            <a:lstStyle/>
            <a:p>
              <a:endParaRPr/>
            </a:p>
          </p:txBody>
        </p:sp>
        <p:sp>
          <p:nvSpPr>
            <p:cNvPr id="16" name="object 16"/>
            <p:cNvSpPr/>
            <p:nvPr/>
          </p:nvSpPr>
          <p:spPr>
            <a:xfrm>
              <a:off x="672693" y="1466977"/>
              <a:ext cx="4980584" cy="388620"/>
            </a:xfrm>
            <a:prstGeom prst="rect">
              <a:avLst/>
            </a:prstGeom>
            <a:blipFill>
              <a:blip r:embed="rId14" cstate="print"/>
              <a:stretch>
                <a:fillRect/>
              </a:stretch>
            </a:blipFill>
          </p:spPr>
          <p:txBody>
            <a:bodyPr wrap="square" lIns="0" tIns="0" rIns="0" bIns="0" rtlCol="0"/>
            <a:lstStyle/>
            <a:p>
              <a:endParaRPr/>
            </a:p>
          </p:txBody>
        </p:sp>
        <p:sp>
          <p:nvSpPr>
            <p:cNvPr id="17" name="object 17"/>
            <p:cNvSpPr/>
            <p:nvPr/>
          </p:nvSpPr>
          <p:spPr>
            <a:xfrm>
              <a:off x="5611114" y="1466977"/>
              <a:ext cx="1712277" cy="388620"/>
            </a:xfrm>
            <a:prstGeom prst="rect">
              <a:avLst/>
            </a:prstGeom>
            <a:blipFill>
              <a:blip r:embed="rId15" cstate="print"/>
              <a:stretch>
                <a:fillRect/>
              </a:stretch>
            </a:blipFill>
          </p:spPr>
          <p:txBody>
            <a:bodyPr wrap="square" lIns="0" tIns="0" rIns="0" bIns="0" rtlCol="0"/>
            <a:lstStyle/>
            <a:p>
              <a:endParaRPr/>
            </a:p>
          </p:txBody>
        </p:sp>
        <p:sp>
          <p:nvSpPr>
            <p:cNvPr id="18" name="object 18"/>
            <p:cNvSpPr/>
            <p:nvPr/>
          </p:nvSpPr>
          <p:spPr>
            <a:xfrm>
              <a:off x="7234173" y="1466977"/>
              <a:ext cx="85344" cy="388620"/>
            </a:xfrm>
            <a:prstGeom prst="rect">
              <a:avLst/>
            </a:prstGeom>
            <a:blipFill>
              <a:blip r:embed="rId7" cstate="print"/>
              <a:stretch>
                <a:fillRect/>
              </a:stretch>
            </a:blipFill>
          </p:spPr>
          <p:txBody>
            <a:bodyPr wrap="square" lIns="0" tIns="0" rIns="0" bIns="0" rtlCol="0"/>
            <a:lstStyle/>
            <a:p>
              <a:endParaRPr/>
            </a:p>
          </p:txBody>
        </p:sp>
        <p:sp>
          <p:nvSpPr>
            <p:cNvPr id="19" name="object 19"/>
            <p:cNvSpPr/>
            <p:nvPr/>
          </p:nvSpPr>
          <p:spPr>
            <a:xfrm>
              <a:off x="7342631" y="1466977"/>
              <a:ext cx="4266361" cy="388620"/>
            </a:xfrm>
            <a:prstGeom prst="rect">
              <a:avLst/>
            </a:prstGeom>
            <a:blipFill>
              <a:blip r:embed="rId16" cstate="print"/>
              <a:stretch>
                <a:fillRect/>
              </a:stretch>
            </a:blipFill>
          </p:spPr>
          <p:txBody>
            <a:bodyPr wrap="square" lIns="0" tIns="0" rIns="0" bIns="0" rtlCol="0"/>
            <a:lstStyle/>
            <a:p>
              <a:endParaRPr/>
            </a:p>
          </p:txBody>
        </p:sp>
        <p:sp>
          <p:nvSpPr>
            <p:cNvPr id="20" name="object 20"/>
            <p:cNvSpPr/>
            <p:nvPr/>
          </p:nvSpPr>
          <p:spPr>
            <a:xfrm>
              <a:off x="672693" y="1761108"/>
              <a:ext cx="436245" cy="388620"/>
            </a:xfrm>
            <a:prstGeom prst="rect">
              <a:avLst/>
            </a:prstGeom>
            <a:blipFill>
              <a:blip r:embed="rId17" cstate="print"/>
              <a:stretch>
                <a:fillRect/>
              </a:stretch>
            </a:blipFill>
          </p:spPr>
          <p:txBody>
            <a:bodyPr wrap="square" lIns="0" tIns="0" rIns="0" bIns="0" rtlCol="0"/>
            <a:lstStyle/>
            <a:p>
              <a:endParaRPr/>
            </a:p>
          </p:txBody>
        </p:sp>
        <p:sp>
          <p:nvSpPr>
            <p:cNvPr id="21" name="object 21"/>
            <p:cNvSpPr/>
            <p:nvPr/>
          </p:nvSpPr>
          <p:spPr>
            <a:xfrm>
              <a:off x="1140561" y="1761108"/>
              <a:ext cx="850049" cy="388620"/>
            </a:xfrm>
            <a:prstGeom prst="rect">
              <a:avLst/>
            </a:prstGeom>
            <a:blipFill>
              <a:blip r:embed="rId18" cstate="print"/>
              <a:stretch>
                <a:fillRect/>
              </a:stretch>
            </a:blipFill>
          </p:spPr>
          <p:txBody>
            <a:bodyPr wrap="square" lIns="0" tIns="0" rIns="0" bIns="0" rtlCol="0"/>
            <a:lstStyle/>
            <a:p>
              <a:endParaRPr/>
            </a:p>
          </p:txBody>
        </p:sp>
        <p:sp>
          <p:nvSpPr>
            <p:cNvPr id="22" name="object 22"/>
            <p:cNvSpPr/>
            <p:nvPr/>
          </p:nvSpPr>
          <p:spPr>
            <a:xfrm>
              <a:off x="2024507" y="1761108"/>
              <a:ext cx="2531833" cy="388620"/>
            </a:xfrm>
            <a:prstGeom prst="rect">
              <a:avLst/>
            </a:prstGeom>
            <a:blipFill>
              <a:blip r:embed="rId19" cstate="print"/>
              <a:stretch>
                <a:fillRect/>
              </a:stretch>
            </a:blipFill>
          </p:spPr>
          <p:txBody>
            <a:bodyPr wrap="square" lIns="0" tIns="0" rIns="0" bIns="0" rtlCol="0"/>
            <a:lstStyle/>
            <a:p>
              <a:endParaRPr/>
            </a:p>
          </p:txBody>
        </p:sp>
        <p:sp>
          <p:nvSpPr>
            <p:cNvPr id="23" name="object 23"/>
            <p:cNvSpPr/>
            <p:nvPr/>
          </p:nvSpPr>
          <p:spPr>
            <a:xfrm>
              <a:off x="4460113" y="1761108"/>
              <a:ext cx="85344" cy="388620"/>
            </a:xfrm>
            <a:prstGeom prst="rect">
              <a:avLst/>
            </a:prstGeom>
            <a:blipFill>
              <a:blip r:embed="rId7" cstate="print"/>
              <a:stretch>
                <a:fillRect/>
              </a:stretch>
            </a:blipFill>
          </p:spPr>
          <p:txBody>
            <a:bodyPr wrap="square" lIns="0" tIns="0" rIns="0" bIns="0" rtlCol="0"/>
            <a:lstStyle/>
            <a:p>
              <a:endParaRPr/>
            </a:p>
          </p:txBody>
        </p:sp>
        <p:sp>
          <p:nvSpPr>
            <p:cNvPr id="24" name="object 24"/>
            <p:cNvSpPr/>
            <p:nvPr/>
          </p:nvSpPr>
          <p:spPr>
            <a:xfrm>
              <a:off x="4623180" y="1761108"/>
              <a:ext cx="656437" cy="388620"/>
            </a:xfrm>
            <a:prstGeom prst="rect">
              <a:avLst/>
            </a:prstGeom>
            <a:blipFill>
              <a:blip r:embed="rId20" cstate="print"/>
              <a:stretch>
                <a:fillRect/>
              </a:stretch>
            </a:blipFill>
          </p:spPr>
          <p:txBody>
            <a:bodyPr wrap="square" lIns="0" tIns="0" rIns="0" bIns="0" rtlCol="0"/>
            <a:lstStyle/>
            <a:p>
              <a:endParaRPr/>
            </a:p>
          </p:txBody>
        </p:sp>
        <p:sp>
          <p:nvSpPr>
            <p:cNvPr id="25" name="object 25"/>
            <p:cNvSpPr/>
            <p:nvPr/>
          </p:nvSpPr>
          <p:spPr>
            <a:xfrm>
              <a:off x="5304790" y="1761108"/>
              <a:ext cx="528065" cy="388620"/>
            </a:xfrm>
            <a:prstGeom prst="rect">
              <a:avLst/>
            </a:prstGeom>
            <a:blipFill>
              <a:blip r:embed="rId21" cstate="print"/>
              <a:stretch>
                <a:fillRect/>
              </a:stretch>
            </a:blipFill>
          </p:spPr>
          <p:txBody>
            <a:bodyPr wrap="square" lIns="0" tIns="0" rIns="0" bIns="0" rtlCol="0"/>
            <a:lstStyle/>
            <a:p>
              <a:endParaRPr/>
            </a:p>
          </p:txBody>
        </p:sp>
        <p:sp>
          <p:nvSpPr>
            <p:cNvPr id="26" name="object 26"/>
            <p:cNvSpPr/>
            <p:nvPr/>
          </p:nvSpPr>
          <p:spPr>
            <a:xfrm>
              <a:off x="5876290" y="1761108"/>
              <a:ext cx="632967" cy="388620"/>
            </a:xfrm>
            <a:prstGeom prst="rect">
              <a:avLst/>
            </a:prstGeom>
            <a:blipFill>
              <a:blip r:embed="rId22" cstate="print"/>
              <a:stretch>
                <a:fillRect/>
              </a:stretch>
            </a:blipFill>
          </p:spPr>
          <p:txBody>
            <a:bodyPr wrap="square" lIns="0" tIns="0" rIns="0" bIns="0" rtlCol="0"/>
            <a:lstStyle/>
            <a:p>
              <a:endParaRPr/>
            </a:p>
          </p:txBody>
        </p:sp>
        <p:sp>
          <p:nvSpPr>
            <p:cNvPr id="27" name="object 27"/>
            <p:cNvSpPr/>
            <p:nvPr/>
          </p:nvSpPr>
          <p:spPr>
            <a:xfrm>
              <a:off x="6537706" y="1761108"/>
              <a:ext cx="708875" cy="388620"/>
            </a:xfrm>
            <a:prstGeom prst="rect">
              <a:avLst/>
            </a:prstGeom>
            <a:blipFill>
              <a:blip r:embed="rId23" cstate="print"/>
              <a:stretch>
                <a:fillRect/>
              </a:stretch>
            </a:blipFill>
          </p:spPr>
          <p:txBody>
            <a:bodyPr wrap="square" lIns="0" tIns="0" rIns="0" bIns="0" rtlCol="0"/>
            <a:lstStyle/>
            <a:p>
              <a:endParaRPr/>
            </a:p>
          </p:txBody>
        </p:sp>
        <p:sp>
          <p:nvSpPr>
            <p:cNvPr id="28" name="object 28"/>
            <p:cNvSpPr/>
            <p:nvPr/>
          </p:nvSpPr>
          <p:spPr>
            <a:xfrm>
              <a:off x="7276845" y="1761108"/>
              <a:ext cx="436625" cy="388620"/>
            </a:xfrm>
            <a:prstGeom prst="rect">
              <a:avLst/>
            </a:prstGeom>
            <a:blipFill>
              <a:blip r:embed="rId17" cstate="print"/>
              <a:stretch>
                <a:fillRect/>
              </a:stretch>
            </a:blipFill>
          </p:spPr>
          <p:txBody>
            <a:bodyPr wrap="square" lIns="0" tIns="0" rIns="0" bIns="0" rtlCol="0"/>
            <a:lstStyle/>
            <a:p>
              <a:endParaRPr/>
            </a:p>
          </p:txBody>
        </p:sp>
        <p:sp>
          <p:nvSpPr>
            <p:cNvPr id="29" name="object 29"/>
            <p:cNvSpPr/>
            <p:nvPr/>
          </p:nvSpPr>
          <p:spPr>
            <a:xfrm>
              <a:off x="7744968" y="1761108"/>
              <a:ext cx="955548" cy="388620"/>
            </a:xfrm>
            <a:prstGeom prst="rect">
              <a:avLst/>
            </a:prstGeom>
            <a:blipFill>
              <a:blip r:embed="rId24" cstate="print"/>
              <a:stretch>
                <a:fillRect/>
              </a:stretch>
            </a:blipFill>
          </p:spPr>
          <p:txBody>
            <a:bodyPr wrap="square" lIns="0" tIns="0" rIns="0" bIns="0" rtlCol="0"/>
            <a:lstStyle/>
            <a:p>
              <a:endParaRPr/>
            </a:p>
          </p:txBody>
        </p:sp>
        <p:sp>
          <p:nvSpPr>
            <p:cNvPr id="30" name="object 30"/>
            <p:cNvSpPr/>
            <p:nvPr/>
          </p:nvSpPr>
          <p:spPr>
            <a:xfrm>
              <a:off x="8732519" y="1761108"/>
              <a:ext cx="842987" cy="388620"/>
            </a:xfrm>
            <a:prstGeom prst="rect">
              <a:avLst/>
            </a:prstGeom>
            <a:blipFill>
              <a:blip r:embed="rId25" cstate="print"/>
              <a:stretch>
                <a:fillRect/>
              </a:stretch>
            </a:blipFill>
          </p:spPr>
          <p:txBody>
            <a:bodyPr wrap="square" lIns="0" tIns="0" rIns="0" bIns="0" rtlCol="0"/>
            <a:lstStyle/>
            <a:p>
              <a:endParaRPr/>
            </a:p>
          </p:txBody>
        </p:sp>
        <p:sp>
          <p:nvSpPr>
            <p:cNvPr id="31" name="object 31"/>
            <p:cNvSpPr/>
            <p:nvPr/>
          </p:nvSpPr>
          <p:spPr>
            <a:xfrm>
              <a:off x="9589007" y="1761108"/>
              <a:ext cx="1108202" cy="388620"/>
            </a:xfrm>
            <a:prstGeom prst="rect">
              <a:avLst/>
            </a:prstGeom>
            <a:blipFill>
              <a:blip r:embed="rId26" cstate="print"/>
              <a:stretch>
                <a:fillRect/>
              </a:stretch>
            </a:blipFill>
          </p:spPr>
          <p:txBody>
            <a:bodyPr wrap="square" lIns="0" tIns="0" rIns="0" bIns="0" rtlCol="0"/>
            <a:lstStyle/>
            <a:p>
              <a:endParaRPr/>
            </a:p>
          </p:txBody>
        </p:sp>
        <p:sp>
          <p:nvSpPr>
            <p:cNvPr id="32" name="object 32"/>
            <p:cNvSpPr/>
            <p:nvPr/>
          </p:nvSpPr>
          <p:spPr>
            <a:xfrm>
              <a:off x="10718545" y="1761108"/>
              <a:ext cx="901826" cy="388620"/>
            </a:xfrm>
            <a:prstGeom prst="rect">
              <a:avLst/>
            </a:prstGeom>
            <a:blipFill>
              <a:blip r:embed="rId27" cstate="print"/>
              <a:stretch>
                <a:fillRect/>
              </a:stretch>
            </a:blipFill>
          </p:spPr>
          <p:txBody>
            <a:bodyPr wrap="square" lIns="0" tIns="0" rIns="0" bIns="0" rtlCol="0"/>
            <a:lstStyle/>
            <a:p>
              <a:endParaRPr/>
            </a:p>
          </p:txBody>
        </p:sp>
        <p:sp>
          <p:nvSpPr>
            <p:cNvPr id="33" name="object 33"/>
            <p:cNvSpPr/>
            <p:nvPr/>
          </p:nvSpPr>
          <p:spPr>
            <a:xfrm>
              <a:off x="672693" y="2054936"/>
              <a:ext cx="1124330" cy="388924"/>
            </a:xfrm>
            <a:prstGeom prst="rect">
              <a:avLst/>
            </a:prstGeom>
            <a:blipFill>
              <a:blip r:embed="rId6" cstate="print"/>
              <a:stretch>
                <a:fillRect/>
              </a:stretch>
            </a:blipFill>
          </p:spPr>
          <p:txBody>
            <a:bodyPr wrap="square" lIns="0" tIns="0" rIns="0" bIns="0" rtlCol="0"/>
            <a:lstStyle/>
            <a:p>
              <a:endParaRPr/>
            </a:p>
          </p:txBody>
        </p:sp>
        <p:sp>
          <p:nvSpPr>
            <p:cNvPr id="34" name="object 34"/>
            <p:cNvSpPr/>
            <p:nvPr/>
          </p:nvSpPr>
          <p:spPr>
            <a:xfrm>
              <a:off x="1710563" y="2054936"/>
              <a:ext cx="85343" cy="388924"/>
            </a:xfrm>
            <a:prstGeom prst="rect">
              <a:avLst/>
            </a:prstGeom>
            <a:blipFill>
              <a:blip r:embed="rId7" cstate="print"/>
              <a:stretch>
                <a:fillRect/>
              </a:stretch>
            </a:blipFill>
          </p:spPr>
          <p:txBody>
            <a:bodyPr wrap="square" lIns="0" tIns="0" rIns="0" bIns="0" rtlCol="0"/>
            <a:lstStyle/>
            <a:p>
              <a:endParaRPr/>
            </a:p>
          </p:txBody>
        </p:sp>
        <p:sp>
          <p:nvSpPr>
            <p:cNvPr id="35" name="object 35"/>
            <p:cNvSpPr/>
            <p:nvPr/>
          </p:nvSpPr>
          <p:spPr>
            <a:xfrm>
              <a:off x="1872107" y="2054936"/>
              <a:ext cx="698754" cy="388924"/>
            </a:xfrm>
            <a:prstGeom prst="rect">
              <a:avLst/>
            </a:prstGeom>
            <a:blipFill>
              <a:blip r:embed="rId28" cstate="print"/>
              <a:stretch>
                <a:fillRect/>
              </a:stretch>
            </a:blipFill>
          </p:spPr>
          <p:txBody>
            <a:bodyPr wrap="square" lIns="0" tIns="0" rIns="0" bIns="0" rtlCol="0"/>
            <a:lstStyle/>
            <a:p>
              <a:endParaRPr/>
            </a:p>
          </p:txBody>
        </p:sp>
        <p:sp>
          <p:nvSpPr>
            <p:cNvPr id="36" name="object 36"/>
            <p:cNvSpPr/>
            <p:nvPr/>
          </p:nvSpPr>
          <p:spPr>
            <a:xfrm>
              <a:off x="2589910" y="2054936"/>
              <a:ext cx="955878" cy="388924"/>
            </a:xfrm>
            <a:prstGeom prst="rect">
              <a:avLst/>
            </a:prstGeom>
            <a:blipFill>
              <a:blip r:embed="rId24" cstate="print"/>
              <a:stretch>
                <a:fillRect/>
              </a:stretch>
            </a:blipFill>
          </p:spPr>
          <p:txBody>
            <a:bodyPr wrap="square" lIns="0" tIns="0" rIns="0" bIns="0" rtlCol="0"/>
            <a:lstStyle/>
            <a:p>
              <a:endParaRPr/>
            </a:p>
          </p:txBody>
        </p:sp>
        <p:sp>
          <p:nvSpPr>
            <p:cNvPr id="37" name="object 37"/>
            <p:cNvSpPr/>
            <p:nvPr/>
          </p:nvSpPr>
          <p:spPr>
            <a:xfrm>
              <a:off x="3577716" y="2054936"/>
              <a:ext cx="1617751" cy="388924"/>
            </a:xfrm>
            <a:prstGeom prst="rect">
              <a:avLst/>
            </a:prstGeom>
            <a:blipFill>
              <a:blip r:embed="rId29" cstate="print"/>
              <a:stretch>
                <a:fillRect/>
              </a:stretch>
            </a:blipFill>
          </p:spPr>
          <p:txBody>
            <a:bodyPr wrap="square" lIns="0" tIns="0" rIns="0" bIns="0" rtlCol="0"/>
            <a:lstStyle/>
            <a:p>
              <a:endParaRPr/>
            </a:p>
          </p:txBody>
        </p:sp>
        <p:sp>
          <p:nvSpPr>
            <p:cNvPr id="38" name="object 38"/>
            <p:cNvSpPr/>
            <p:nvPr/>
          </p:nvSpPr>
          <p:spPr>
            <a:xfrm>
              <a:off x="5227065" y="2054936"/>
              <a:ext cx="842987" cy="388924"/>
            </a:xfrm>
            <a:prstGeom prst="rect">
              <a:avLst/>
            </a:prstGeom>
            <a:blipFill>
              <a:blip r:embed="rId25" cstate="print"/>
              <a:stretch>
                <a:fillRect/>
              </a:stretch>
            </a:blipFill>
          </p:spPr>
          <p:txBody>
            <a:bodyPr wrap="square" lIns="0" tIns="0" rIns="0" bIns="0" rtlCol="0"/>
            <a:lstStyle/>
            <a:p>
              <a:endParaRPr/>
            </a:p>
          </p:txBody>
        </p:sp>
        <p:sp>
          <p:nvSpPr>
            <p:cNvPr id="39" name="object 39"/>
            <p:cNvSpPr/>
            <p:nvPr/>
          </p:nvSpPr>
          <p:spPr>
            <a:xfrm>
              <a:off x="6083553" y="2054936"/>
              <a:ext cx="556514" cy="388924"/>
            </a:xfrm>
            <a:prstGeom prst="rect">
              <a:avLst/>
            </a:prstGeom>
            <a:blipFill>
              <a:blip r:embed="rId30" cstate="print"/>
              <a:stretch>
                <a:fillRect/>
              </a:stretch>
            </a:blipFill>
          </p:spPr>
          <p:txBody>
            <a:bodyPr wrap="square" lIns="0" tIns="0" rIns="0" bIns="0" rtlCol="0"/>
            <a:lstStyle/>
            <a:p>
              <a:endParaRPr/>
            </a:p>
          </p:txBody>
        </p:sp>
        <p:sp>
          <p:nvSpPr>
            <p:cNvPr id="40" name="object 40"/>
            <p:cNvSpPr/>
            <p:nvPr/>
          </p:nvSpPr>
          <p:spPr>
            <a:xfrm>
              <a:off x="6679438" y="2054936"/>
              <a:ext cx="1442084" cy="388924"/>
            </a:xfrm>
            <a:prstGeom prst="rect">
              <a:avLst/>
            </a:prstGeom>
            <a:blipFill>
              <a:blip r:embed="rId31" cstate="print"/>
              <a:stretch>
                <a:fillRect/>
              </a:stretch>
            </a:blipFill>
          </p:spPr>
          <p:txBody>
            <a:bodyPr wrap="square" lIns="0" tIns="0" rIns="0" bIns="0" rtlCol="0"/>
            <a:lstStyle/>
            <a:p>
              <a:endParaRPr/>
            </a:p>
          </p:txBody>
        </p:sp>
        <p:sp>
          <p:nvSpPr>
            <p:cNvPr id="41" name="object 41"/>
            <p:cNvSpPr/>
            <p:nvPr/>
          </p:nvSpPr>
          <p:spPr>
            <a:xfrm>
              <a:off x="8025383" y="2054936"/>
              <a:ext cx="88392" cy="388924"/>
            </a:xfrm>
            <a:prstGeom prst="rect">
              <a:avLst/>
            </a:prstGeom>
            <a:blipFill>
              <a:blip r:embed="rId32" cstate="print"/>
              <a:stretch>
                <a:fillRect/>
              </a:stretch>
            </a:blipFill>
          </p:spPr>
          <p:txBody>
            <a:bodyPr wrap="square" lIns="0" tIns="0" rIns="0" bIns="0" rtlCol="0"/>
            <a:lstStyle/>
            <a:p>
              <a:endParaRPr/>
            </a:p>
          </p:txBody>
        </p:sp>
        <p:sp>
          <p:nvSpPr>
            <p:cNvPr id="42" name="object 42"/>
            <p:cNvSpPr/>
            <p:nvPr/>
          </p:nvSpPr>
          <p:spPr>
            <a:xfrm>
              <a:off x="8189976" y="2054936"/>
              <a:ext cx="1657375" cy="388924"/>
            </a:xfrm>
            <a:prstGeom prst="rect">
              <a:avLst/>
            </a:prstGeom>
            <a:blipFill>
              <a:blip r:embed="rId33" cstate="print"/>
              <a:stretch>
                <a:fillRect/>
              </a:stretch>
            </a:blipFill>
          </p:spPr>
          <p:txBody>
            <a:bodyPr wrap="square" lIns="0" tIns="0" rIns="0" bIns="0" rtlCol="0"/>
            <a:lstStyle/>
            <a:p>
              <a:endParaRPr/>
            </a:p>
          </p:txBody>
        </p:sp>
        <p:sp>
          <p:nvSpPr>
            <p:cNvPr id="43" name="object 43"/>
            <p:cNvSpPr/>
            <p:nvPr/>
          </p:nvSpPr>
          <p:spPr>
            <a:xfrm>
              <a:off x="9878821" y="2054936"/>
              <a:ext cx="955548" cy="388924"/>
            </a:xfrm>
            <a:prstGeom prst="rect">
              <a:avLst/>
            </a:prstGeom>
            <a:blipFill>
              <a:blip r:embed="rId24" cstate="print"/>
              <a:stretch>
                <a:fillRect/>
              </a:stretch>
            </a:blipFill>
          </p:spPr>
          <p:txBody>
            <a:bodyPr wrap="square" lIns="0" tIns="0" rIns="0" bIns="0" rtlCol="0"/>
            <a:lstStyle/>
            <a:p>
              <a:endParaRPr/>
            </a:p>
          </p:txBody>
        </p:sp>
        <p:sp>
          <p:nvSpPr>
            <p:cNvPr id="44" name="object 44"/>
            <p:cNvSpPr/>
            <p:nvPr/>
          </p:nvSpPr>
          <p:spPr>
            <a:xfrm>
              <a:off x="10866373" y="2054936"/>
              <a:ext cx="747191" cy="388924"/>
            </a:xfrm>
            <a:prstGeom prst="rect">
              <a:avLst/>
            </a:prstGeom>
            <a:blipFill>
              <a:blip r:embed="rId34" cstate="print"/>
              <a:stretch>
                <a:fillRect/>
              </a:stretch>
            </a:blipFill>
          </p:spPr>
          <p:txBody>
            <a:bodyPr wrap="square" lIns="0" tIns="0" rIns="0" bIns="0" rtlCol="0"/>
            <a:lstStyle/>
            <a:p>
              <a:endParaRPr/>
            </a:p>
          </p:txBody>
        </p:sp>
        <p:sp>
          <p:nvSpPr>
            <p:cNvPr id="45" name="object 45"/>
            <p:cNvSpPr/>
            <p:nvPr/>
          </p:nvSpPr>
          <p:spPr>
            <a:xfrm>
              <a:off x="672693" y="2348229"/>
              <a:ext cx="4082313" cy="388620"/>
            </a:xfrm>
            <a:prstGeom prst="rect">
              <a:avLst/>
            </a:prstGeom>
            <a:blipFill>
              <a:blip r:embed="rId35" cstate="print"/>
              <a:stretch>
                <a:fillRect/>
              </a:stretch>
            </a:blipFill>
          </p:spPr>
          <p:txBody>
            <a:bodyPr wrap="square" lIns="0" tIns="0" rIns="0" bIns="0" rtlCol="0"/>
            <a:lstStyle/>
            <a:p>
              <a:endParaRPr/>
            </a:p>
          </p:txBody>
        </p:sp>
        <p:sp>
          <p:nvSpPr>
            <p:cNvPr id="46" name="object 46"/>
            <p:cNvSpPr/>
            <p:nvPr/>
          </p:nvSpPr>
          <p:spPr>
            <a:xfrm>
              <a:off x="4649089" y="2348229"/>
              <a:ext cx="118872" cy="388620"/>
            </a:xfrm>
            <a:prstGeom prst="rect">
              <a:avLst/>
            </a:prstGeom>
            <a:blipFill>
              <a:blip r:embed="rId36" cstate="print"/>
              <a:stretch>
                <a:fillRect/>
              </a:stretch>
            </a:blipFill>
          </p:spPr>
          <p:txBody>
            <a:bodyPr wrap="square" lIns="0" tIns="0" rIns="0" bIns="0" rtlCol="0"/>
            <a:lstStyle/>
            <a:p>
              <a:endParaRPr/>
            </a:p>
          </p:txBody>
        </p:sp>
        <p:sp>
          <p:nvSpPr>
            <p:cNvPr id="47" name="object 47"/>
            <p:cNvSpPr/>
            <p:nvPr/>
          </p:nvSpPr>
          <p:spPr>
            <a:xfrm>
              <a:off x="4708525" y="2348229"/>
              <a:ext cx="118872" cy="388620"/>
            </a:xfrm>
            <a:prstGeom prst="rect">
              <a:avLst/>
            </a:prstGeom>
            <a:blipFill>
              <a:blip r:embed="rId37" cstate="print"/>
              <a:stretch>
                <a:fillRect/>
              </a:stretch>
            </a:blipFill>
          </p:spPr>
          <p:txBody>
            <a:bodyPr wrap="square" lIns="0" tIns="0" rIns="0" bIns="0" rtlCol="0"/>
            <a:lstStyle/>
            <a:p>
              <a:endParaRPr/>
            </a:p>
          </p:txBody>
        </p:sp>
        <p:sp>
          <p:nvSpPr>
            <p:cNvPr id="48" name="object 48"/>
            <p:cNvSpPr/>
            <p:nvPr/>
          </p:nvSpPr>
          <p:spPr>
            <a:xfrm>
              <a:off x="4856353" y="2348229"/>
              <a:ext cx="2442718" cy="388620"/>
            </a:xfrm>
            <a:prstGeom prst="rect">
              <a:avLst/>
            </a:prstGeom>
            <a:blipFill>
              <a:blip r:embed="rId38" cstate="print"/>
              <a:stretch>
                <a:fillRect/>
              </a:stretch>
            </a:blipFill>
          </p:spPr>
          <p:txBody>
            <a:bodyPr wrap="square" lIns="0" tIns="0" rIns="0" bIns="0" rtlCol="0"/>
            <a:lstStyle/>
            <a:p>
              <a:endParaRPr/>
            </a:p>
          </p:txBody>
        </p:sp>
        <p:sp>
          <p:nvSpPr>
            <p:cNvPr id="49" name="object 49"/>
            <p:cNvSpPr/>
            <p:nvPr/>
          </p:nvSpPr>
          <p:spPr>
            <a:xfrm>
              <a:off x="7209790" y="2348229"/>
              <a:ext cx="85344" cy="388620"/>
            </a:xfrm>
            <a:prstGeom prst="rect">
              <a:avLst/>
            </a:prstGeom>
            <a:blipFill>
              <a:blip r:embed="rId7" cstate="print"/>
              <a:stretch>
                <a:fillRect/>
              </a:stretch>
            </a:blipFill>
          </p:spPr>
          <p:txBody>
            <a:bodyPr wrap="square" lIns="0" tIns="0" rIns="0" bIns="0" rtlCol="0"/>
            <a:lstStyle/>
            <a:p>
              <a:endParaRPr/>
            </a:p>
          </p:txBody>
        </p:sp>
        <p:sp>
          <p:nvSpPr>
            <p:cNvPr id="50" name="object 50"/>
            <p:cNvSpPr/>
            <p:nvPr/>
          </p:nvSpPr>
          <p:spPr>
            <a:xfrm>
              <a:off x="7340854" y="2348229"/>
              <a:ext cx="2293874" cy="388620"/>
            </a:xfrm>
            <a:prstGeom prst="rect">
              <a:avLst/>
            </a:prstGeom>
            <a:blipFill>
              <a:blip r:embed="rId39" cstate="print"/>
              <a:stretch>
                <a:fillRect/>
              </a:stretch>
            </a:blipFill>
          </p:spPr>
          <p:txBody>
            <a:bodyPr wrap="square" lIns="0" tIns="0" rIns="0" bIns="0" rtlCol="0"/>
            <a:lstStyle/>
            <a:p>
              <a:endParaRPr/>
            </a:p>
          </p:txBody>
        </p:sp>
        <p:sp>
          <p:nvSpPr>
            <p:cNvPr id="51" name="object 51"/>
            <p:cNvSpPr/>
            <p:nvPr/>
          </p:nvSpPr>
          <p:spPr>
            <a:xfrm>
              <a:off x="9520428" y="2348229"/>
              <a:ext cx="1797812" cy="388620"/>
            </a:xfrm>
            <a:prstGeom prst="rect">
              <a:avLst/>
            </a:prstGeom>
            <a:blipFill>
              <a:blip r:embed="rId40" cstate="print"/>
              <a:stretch>
                <a:fillRect/>
              </a:stretch>
            </a:blipFill>
          </p:spPr>
          <p:txBody>
            <a:bodyPr wrap="square" lIns="0" tIns="0" rIns="0" bIns="0" rtlCol="0"/>
            <a:lstStyle/>
            <a:p>
              <a:endParaRPr/>
            </a:p>
          </p:txBody>
        </p:sp>
        <p:sp>
          <p:nvSpPr>
            <p:cNvPr id="52" name="object 52"/>
            <p:cNvSpPr/>
            <p:nvPr/>
          </p:nvSpPr>
          <p:spPr>
            <a:xfrm>
              <a:off x="11230609" y="2348229"/>
              <a:ext cx="460248" cy="388620"/>
            </a:xfrm>
            <a:prstGeom prst="rect">
              <a:avLst/>
            </a:prstGeom>
            <a:blipFill>
              <a:blip r:embed="rId41" cstate="print"/>
              <a:stretch>
                <a:fillRect/>
              </a:stretch>
            </a:blipFill>
          </p:spPr>
          <p:txBody>
            <a:bodyPr wrap="square" lIns="0" tIns="0" rIns="0" bIns="0" rtlCol="0"/>
            <a:lstStyle/>
            <a:p>
              <a:endParaRPr/>
            </a:p>
          </p:txBody>
        </p:sp>
        <p:sp>
          <p:nvSpPr>
            <p:cNvPr id="53" name="object 53"/>
            <p:cNvSpPr/>
            <p:nvPr/>
          </p:nvSpPr>
          <p:spPr>
            <a:xfrm>
              <a:off x="11460733" y="2348229"/>
              <a:ext cx="118872" cy="388620"/>
            </a:xfrm>
            <a:prstGeom prst="rect">
              <a:avLst/>
            </a:prstGeom>
            <a:blipFill>
              <a:blip r:embed="rId37" cstate="print"/>
              <a:stretch>
                <a:fillRect/>
              </a:stretch>
            </a:blipFill>
          </p:spPr>
          <p:txBody>
            <a:bodyPr wrap="square" lIns="0" tIns="0" rIns="0" bIns="0" rtlCol="0"/>
            <a:lstStyle/>
            <a:p>
              <a:endParaRPr/>
            </a:p>
          </p:txBody>
        </p:sp>
        <p:sp>
          <p:nvSpPr>
            <p:cNvPr id="54" name="object 54"/>
            <p:cNvSpPr/>
            <p:nvPr/>
          </p:nvSpPr>
          <p:spPr>
            <a:xfrm>
              <a:off x="672693" y="2660650"/>
              <a:ext cx="2153691" cy="388620"/>
            </a:xfrm>
            <a:prstGeom prst="rect">
              <a:avLst/>
            </a:prstGeom>
            <a:blipFill>
              <a:blip r:embed="rId42" cstate="print"/>
              <a:stretch>
                <a:fillRect/>
              </a:stretch>
            </a:blipFill>
          </p:spPr>
          <p:txBody>
            <a:bodyPr wrap="square" lIns="0" tIns="0" rIns="0" bIns="0" rtlCol="0"/>
            <a:lstStyle/>
            <a:p>
              <a:endParaRPr/>
            </a:p>
          </p:txBody>
        </p:sp>
        <p:sp>
          <p:nvSpPr>
            <p:cNvPr id="55" name="object 55"/>
            <p:cNvSpPr/>
            <p:nvPr/>
          </p:nvSpPr>
          <p:spPr>
            <a:xfrm>
              <a:off x="2737739" y="2660650"/>
              <a:ext cx="115824" cy="388620"/>
            </a:xfrm>
            <a:prstGeom prst="rect">
              <a:avLst/>
            </a:prstGeom>
            <a:blipFill>
              <a:blip r:embed="rId43" cstate="print"/>
              <a:stretch>
                <a:fillRect/>
              </a:stretch>
            </a:blipFill>
          </p:spPr>
          <p:txBody>
            <a:bodyPr wrap="square" lIns="0" tIns="0" rIns="0" bIns="0" rtlCol="0"/>
            <a:lstStyle/>
            <a:p>
              <a:endParaRPr/>
            </a:p>
          </p:txBody>
        </p:sp>
        <p:sp>
          <p:nvSpPr>
            <p:cNvPr id="56" name="object 56"/>
            <p:cNvSpPr/>
            <p:nvPr/>
          </p:nvSpPr>
          <p:spPr>
            <a:xfrm>
              <a:off x="672693" y="3055315"/>
              <a:ext cx="1002182" cy="388924"/>
            </a:xfrm>
            <a:prstGeom prst="rect">
              <a:avLst/>
            </a:prstGeom>
            <a:blipFill>
              <a:blip r:embed="rId44" cstate="print"/>
              <a:stretch>
                <a:fillRect/>
              </a:stretch>
            </a:blipFill>
          </p:spPr>
          <p:txBody>
            <a:bodyPr wrap="square" lIns="0" tIns="0" rIns="0" bIns="0" rtlCol="0"/>
            <a:lstStyle/>
            <a:p>
              <a:endParaRPr/>
            </a:p>
          </p:txBody>
        </p:sp>
        <p:sp>
          <p:nvSpPr>
            <p:cNvPr id="57" name="object 57"/>
            <p:cNvSpPr/>
            <p:nvPr/>
          </p:nvSpPr>
          <p:spPr>
            <a:xfrm>
              <a:off x="1561211" y="3055315"/>
              <a:ext cx="477774" cy="388924"/>
            </a:xfrm>
            <a:prstGeom prst="rect">
              <a:avLst/>
            </a:prstGeom>
            <a:blipFill>
              <a:blip r:embed="rId45" cstate="print"/>
              <a:stretch>
                <a:fillRect/>
              </a:stretch>
            </a:blipFill>
          </p:spPr>
          <p:txBody>
            <a:bodyPr wrap="square" lIns="0" tIns="0" rIns="0" bIns="0" rtlCol="0"/>
            <a:lstStyle/>
            <a:p>
              <a:endParaRPr/>
            </a:p>
          </p:txBody>
        </p:sp>
        <p:sp>
          <p:nvSpPr>
            <p:cNvPr id="58" name="object 58"/>
            <p:cNvSpPr/>
            <p:nvPr/>
          </p:nvSpPr>
          <p:spPr>
            <a:xfrm>
              <a:off x="1928495" y="3055315"/>
              <a:ext cx="1380490" cy="388924"/>
            </a:xfrm>
            <a:prstGeom prst="rect">
              <a:avLst/>
            </a:prstGeom>
            <a:blipFill>
              <a:blip r:embed="rId46" cstate="print"/>
              <a:stretch>
                <a:fillRect/>
              </a:stretch>
            </a:blipFill>
          </p:spPr>
          <p:txBody>
            <a:bodyPr wrap="square" lIns="0" tIns="0" rIns="0" bIns="0" rtlCol="0"/>
            <a:lstStyle/>
            <a:p>
              <a:endParaRPr/>
            </a:p>
          </p:txBody>
        </p:sp>
        <p:sp>
          <p:nvSpPr>
            <p:cNvPr id="59" name="object 59"/>
            <p:cNvSpPr/>
            <p:nvPr/>
          </p:nvSpPr>
          <p:spPr>
            <a:xfrm>
              <a:off x="672693" y="3432047"/>
              <a:ext cx="4562220" cy="388619"/>
            </a:xfrm>
            <a:prstGeom prst="rect">
              <a:avLst/>
            </a:prstGeom>
            <a:blipFill>
              <a:blip r:embed="rId47" cstate="print"/>
              <a:stretch>
                <a:fillRect/>
              </a:stretch>
            </a:blipFill>
          </p:spPr>
          <p:txBody>
            <a:bodyPr wrap="square" lIns="0" tIns="0" rIns="0" bIns="0" rtlCol="0"/>
            <a:lstStyle/>
            <a:p>
              <a:endParaRPr/>
            </a:p>
          </p:txBody>
        </p:sp>
        <p:sp>
          <p:nvSpPr>
            <p:cNvPr id="60" name="object 60"/>
            <p:cNvSpPr/>
            <p:nvPr/>
          </p:nvSpPr>
          <p:spPr>
            <a:xfrm>
              <a:off x="5252973" y="3432047"/>
              <a:ext cx="1325499" cy="388619"/>
            </a:xfrm>
            <a:prstGeom prst="rect">
              <a:avLst/>
            </a:prstGeom>
            <a:blipFill>
              <a:blip r:embed="rId48" cstate="print"/>
              <a:stretch>
                <a:fillRect/>
              </a:stretch>
            </a:blipFill>
          </p:spPr>
          <p:txBody>
            <a:bodyPr wrap="square" lIns="0" tIns="0" rIns="0" bIns="0" rtlCol="0"/>
            <a:lstStyle/>
            <a:p>
              <a:endParaRPr/>
            </a:p>
          </p:txBody>
        </p:sp>
        <p:sp>
          <p:nvSpPr>
            <p:cNvPr id="61" name="object 61"/>
            <p:cNvSpPr/>
            <p:nvPr/>
          </p:nvSpPr>
          <p:spPr>
            <a:xfrm>
              <a:off x="6467602" y="3432047"/>
              <a:ext cx="88392" cy="388619"/>
            </a:xfrm>
            <a:prstGeom prst="rect">
              <a:avLst/>
            </a:prstGeom>
            <a:blipFill>
              <a:blip r:embed="rId32" cstate="print"/>
              <a:stretch>
                <a:fillRect/>
              </a:stretch>
            </a:blipFill>
          </p:spPr>
          <p:txBody>
            <a:bodyPr wrap="square" lIns="0" tIns="0" rIns="0" bIns="0" rtlCol="0"/>
            <a:lstStyle/>
            <a:p>
              <a:endParaRPr/>
            </a:p>
          </p:txBody>
        </p:sp>
        <p:sp>
          <p:nvSpPr>
            <p:cNvPr id="62" name="object 62"/>
            <p:cNvSpPr/>
            <p:nvPr/>
          </p:nvSpPr>
          <p:spPr>
            <a:xfrm>
              <a:off x="6607809" y="3432047"/>
              <a:ext cx="400050" cy="388619"/>
            </a:xfrm>
            <a:prstGeom prst="rect">
              <a:avLst/>
            </a:prstGeom>
            <a:blipFill>
              <a:blip r:embed="rId49" cstate="print"/>
              <a:stretch>
                <a:fillRect/>
              </a:stretch>
            </a:blipFill>
          </p:spPr>
          <p:txBody>
            <a:bodyPr wrap="square" lIns="0" tIns="0" rIns="0" bIns="0" rtlCol="0"/>
            <a:lstStyle/>
            <a:p>
              <a:endParaRPr/>
            </a:p>
          </p:txBody>
        </p:sp>
        <p:sp>
          <p:nvSpPr>
            <p:cNvPr id="63" name="object 63"/>
            <p:cNvSpPr/>
            <p:nvPr/>
          </p:nvSpPr>
          <p:spPr>
            <a:xfrm>
              <a:off x="6968997" y="3432047"/>
              <a:ext cx="2656992" cy="388619"/>
            </a:xfrm>
            <a:prstGeom prst="rect">
              <a:avLst/>
            </a:prstGeom>
            <a:blipFill>
              <a:blip r:embed="rId50" cstate="print"/>
              <a:stretch>
                <a:fillRect/>
              </a:stretch>
            </a:blipFill>
          </p:spPr>
          <p:txBody>
            <a:bodyPr wrap="square" lIns="0" tIns="0" rIns="0" bIns="0" rtlCol="0"/>
            <a:lstStyle/>
            <a:p>
              <a:endParaRPr/>
            </a:p>
          </p:txBody>
        </p:sp>
        <p:sp>
          <p:nvSpPr>
            <p:cNvPr id="64" name="object 64"/>
            <p:cNvSpPr/>
            <p:nvPr/>
          </p:nvSpPr>
          <p:spPr>
            <a:xfrm>
              <a:off x="9648697" y="3432047"/>
              <a:ext cx="1965769" cy="388619"/>
            </a:xfrm>
            <a:prstGeom prst="rect">
              <a:avLst/>
            </a:prstGeom>
            <a:blipFill>
              <a:blip r:embed="rId51" cstate="print"/>
              <a:stretch>
                <a:fillRect/>
              </a:stretch>
            </a:blipFill>
          </p:spPr>
          <p:txBody>
            <a:bodyPr wrap="square" lIns="0" tIns="0" rIns="0" bIns="0" rtlCol="0"/>
            <a:lstStyle/>
            <a:p>
              <a:endParaRPr/>
            </a:p>
          </p:txBody>
        </p:sp>
        <p:sp>
          <p:nvSpPr>
            <p:cNvPr id="65" name="object 65"/>
            <p:cNvSpPr/>
            <p:nvPr/>
          </p:nvSpPr>
          <p:spPr>
            <a:xfrm>
              <a:off x="672693" y="3726179"/>
              <a:ext cx="5906465" cy="388619"/>
            </a:xfrm>
            <a:prstGeom prst="rect">
              <a:avLst/>
            </a:prstGeom>
            <a:blipFill>
              <a:blip r:embed="rId52" cstate="print"/>
              <a:stretch>
                <a:fillRect/>
              </a:stretch>
            </a:blipFill>
          </p:spPr>
          <p:txBody>
            <a:bodyPr wrap="square" lIns="0" tIns="0" rIns="0" bIns="0" rtlCol="0"/>
            <a:lstStyle/>
            <a:p>
              <a:endParaRPr/>
            </a:p>
          </p:txBody>
        </p:sp>
        <p:sp>
          <p:nvSpPr>
            <p:cNvPr id="66" name="object 66"/>
            <p:cNvSpPr/>
            <p:nvPr/>
          </p:nvSpPr>
          <p:spPr>
            <a:xfrm>
              <a:off x="6479794" y="3726179"/>
              <a:ext cx="85344" cy="388619"/>
            </a:xfrm>
            <a:prstGeom prst="rect">
              <a:avLst/>
            </a:prstGeom>
            <a:blipFill>
              <a:blip r:embed="rId7" cstate="print"/>
              <a:stretch>
                <a:fillRect/>
              </a:stretch>
            </a:blipFill>
          </p:spPr>
          <p:txBody>
            <a:bodyPr wrap="square" lIns="0" tIns="0" rIns="0" bIns="0" rtlCol="0"/>
            <a:lstStyle/>
            <a:p>
              <a:endParaRPr/>
            </a:p>
          </p:txBody>
        </p:sp>
        <p:sp>
          <p:nvSpPr>
            <p:cNvPr id="67" name="object 67"/>
            <p:cNvSpPr/>
            <p:nvPr/>
          </p:nvSpPr>
          <p:spPr>
            <a:xfrm>
              <a:off x="6623050" y="3726179"/>
              <a:ext cx="1600453" cy="388619"/>
            </a:xfrm>
            <a:prstGeom prst="rect">
              <a:avLst/>
            </a:prstGeom>
            <a:blipFill>
              <a:blip r:embed="rId53" cstate="print"/>
              <a:stretch>
                <a:fillRect/>
              </a:stretch>
            </a:blipFill>
          </p:spPr>
          <p:txBody>
            <a:bodyPr wrap="square" lIns="0" tIns="0" rIns="0" bIns="0" rtlCol="0"/>
            <a:lstStyle/>
            <a:p>
              <a:endParaRPr/>
            </a:p>
          </p:txBody>
        </p:sp>
        <p:sp>
          <p:nvSpPr>
            <p:cNvPr id="68" name="object 68"/>
            <p:cNvSpPr/>
            <p:nvPr/>
          </p:nvSpPr>
          <p:spPr>
            <a:xfrm>
              <a:off x="8240268" y="3726179"/>
              <a:ext cx="3368903" cy="388619"/>
            </a:xfrm>
            <a:prstGeom prst="rect">
              <a:avLst/>
            </a:prstGeom>
            <a:blipFill>
              <a:blip r:embed="rId54" cstate="print"/>
              <a:stretch>
                <a:fillRect/>
              </a:stretch>
            </a:blipFill>
          </p:spPr>
          <p:txBody>
            <a:bodyPr wrap="square" lIns="0" tIns="0" rIns="0" bIns="0" rtlCol="0"/>
            <a:lstStyle/>
            <a:p>
              <a:endParaRPr/>
            </a:p>
          </p:txBody>
        </p:sp>
        <p:sp>
          <p:nvSpPr>
            <p:cNvPr id="69" name="object 69"/>
            <p:cNvSpPr/>
            <p:nvPr/>
          </p:nvSpPr>
          <p:spPr>
            <a:xfrm>
              <a:off x="672693" y="4018788"/>
              <a:ext cx="536956" cy="388619"/>
            </a:xfrm>
            <a:prstGeom prst="rect">
              <a:avLst/>
            </a:prstGeom>
            <a:blipFill>
              <a:blip r:embed="rId55" cstate="print"/>
              <a:stretch>
                <a:fillRect/>
              </a:stretch>
            </a:blipFill>
          </p:spPr>
          <p:txBody>
            <a:bodyPr wrap="square" lIns="0" tIns="0" rIns="0" bIns="0" rtlCol="0"/>
            <a:lstStyle/>
            <a:p>
              <a:endParaRPr/>
            </a:p>
          </p:txBody>
        </p:sp>
        <p:sp>
          <p:nvSpPr>
            <p:cNvPr id="70" name="object 70"/>
            <p:cNvSpPr/>
            <p:nvPr/>
          </p:nvSpPr>
          <p:spPr>
            <a:xfrm>
              <a:off x="1132941" y="4018788"/>
              <a:ext cx="85343" cy="388619"/>
            </a:xfrm>
            <a:prstGeom prst="rect">
              <a:avLst/>
            </a:prstGeom>
            <a:blipFill>
              <a:blip r:embed="rId7" cstate="print"/>
              <a:stretch>
                <a:fillRect/>
              </a:stretch>
            </a:blipFill>
          </p:spPr>
          <p:txBody>
            <a:bodyPr wrap="square" lIns="0" tIns="0" rIns="0" bIns="0" rtlCol="0"/>
            <a:lstStyle/>
            <a:p>
              <a:endParaRPr/>
            </a:p>
          </p:txBody>
        </p:sp>
        <p:sp>
          <p:nvSpPr>
            <p:cNvPr id="71" name="object 71"/>
            <p:cNvSpPr/>
            <p:nvPr/>
          </p:nvSpPr>
          <p:spPr>
            <a:xfrm>
              <a:off x="1262481" y="4018788"/>
              <a:ext cx="8990253" cy="388619"/>
            </a:xfrm>
            <a:prstGeom prst="rect">
              <a:avLst/>
            </a:prstGeom>
            <a:blipFill>
              <a:blip r:embed="rId56" cstate="print"/>
              <a:stretch>
                <a:fillRect/>
              </a:stretch>
            </a:blipFill>
          </p:spPr>
          <p:txBody>
            <a:bodyPr wrap="square" lIns="0" tIns="0" rIns="0" bIns="0" rtlCol="0"/>
            <a:lstStyle/>
            <a:p>
              <a:endParaRPr/>
            </a:p>
          </p:txBody>
        </p:sp>
        <p:sp>
          <p:nvSpPr>
            <p:cNvPr id="72" name="object 72"/>
            <p:cNvSpPr/>
            <p:nvPr/>
          </p:nvSpPr>
          <p:spPr>
            <a:xfrm>
              <a:off x="10172954" y="4018788"/>
              <a:ext cx="85344" cy="388619"/>
            </a:xfrm>
            <a:prstGeom prst="rect">
              <a:avLst/>
            </a:prstGeom>
            <a:blipFill>
              <a:blip r:embed="rId7" cstate="print"/>
              <a:stretch>
                <a:fillRect/>
              </a:stretch>
            </a:blipFill>
          </p:spPr>
          <p:txBody>
            <a:bodyPr wrap="square" lIns="0" tIns="0" rIns="0" bIns="0" rtlCol="0"/>
            <a:lstStyle/>
            <a:p>
              <a:endParaRPr/>
            </a:p>
          </p:txBody>
        </p:sp>
        <p:sp>
          <p:nvSpPr>
            <p:cNvPr id="73" name="object 73"/>
            <p:cNvSpPr/>
            <p:nvPr/>
          </p:nvSpPr>
          <p:spPr>
            <a:xfrm>
              <a:off x="10302493" y="4018788"/>
              <a:ext cx="1311402" cy="388619"/>
            </a:xfrm>
            <a:prstGeom prst="rect">
              <a:avLst/>
            </a:prstGeom>
            <a:blipFill>
              <a:blip r:embed="rId57" cstate="print"/>
              <a:stretch>
                <a:fillRect/>
              </a:stretch>
            </a:blipFill>
          </p:spPr>
          <p:txBody>
            <a:bodyPr wrap="square" lIns="0" tIns="0" rIns="0" bIns="0" rtlCol="0"/>
            <a:lstStyle/>
            <a:p>
              <a:endParaRPr/>
            </a:p>
          </p:txBody>
        </p:sp>
        <p:sp>
          <p:nvSpPr>
            <p:cNvPr id="74" name="object 74"/>
            <p:cNvSpPr/>
            <p:nvPr/>
          </p:nvSpPr>
          <p:spPr>
            <a:xfrm>
              <a:off x="672693" y="4312869"/>
              <a:ext cx="877824" cy="388924"/>
            </a:xfrm>
            <a:prstGeom prst="rect">
              <a:avLst/>
            </a:prstGeom>
            <a:blipFill>
              <a:blip r:embed="rId58" cstate="print"/>
              <a:stretch>
                <a:fillRect/>
              </a:stretch>
            </a:blipFill>
          </p:spPr>
          <p:txBody>
            <a:bodyPr wrap="square" lIns="0" tIns="0" rIns="0" bIns="0" rtlCol="0"/>
            <a:lstStyle/>
            <a:p>
              <a:endParaRPr/>
            </a:p>
          </p:txBody>
        </p:sp>
        <p:sp>
          <p:nvSpPr>
            <p:cNvPr id="75" name="object 75"/>
            <p:cNvSpPr/>
            <p:nvPr/>
          </p:nvSpPr>
          <p:spPr>
            <a:xfrm>
              <a:off x="1500250" y="4312869"/>
              <a:ext cx="656539" cy="388924"/>
            </a:xfrm>
            <a:prstGeom prst="rect">
              <a:avLst/>
            </a:prstGeom>
            <a:blipFill>
              <a:blip r:embed="rId59" cstate="print"/>
              <a:stretch>
                <a:fillRect/>
              </a:stretch>
            </a:blipFill>
          </p:spPr>
          <p:txBody>
            <a:bodyPr wrap="square" lIns="0" tIns="0" rIns="0" bIns="0" rtlCol="0"/>
            <a:lstStyle/>
            <a:p>
              <a:endParaRPr/>
            </a:p>
          </p:txBody>
        </p:sp>
        <p:sp>
          <p:nvSpPr>
            <p:cNvPr id="76" name="object 76"/>
            <p:cNvSpPr/>
            <p:nvPr/>
          </p:nvSpPr>
          <p:spPr>
            <a:xfrm>
              <a:off x="2106802" y="4312869"/>
              <a:ext cx="2525522" cy="388924"/>
            </a:xfrm>
            <a:prstGeom prst="rect">
              <a:avLst/>
            </a:prstGeom>
            <a:blipFill>
              <a:blip r:embed="rId60" cstate="print"/>
              <a:stretch>
                <a:fillRect/>
              </a:stretch>
            </a:blipFill>
          </p:spPr>
          <p:txBody>
            <a:bodyPr wrap="square" lIns="0" tIns="0" rIns="0" bIns="0" rtlCol="0"/>
            <a:lstStyle/>
            <a:p>
              <a:endParaRPr/>
            </a:p>
          </p:txBody>
        </p:sp>
        <p:sp>
          <p:nvSpPr>
            <p:cNvPr id="77" name="object 77"/>
            <p:cNvSpPr/>
            <p:nvPr/>
          </p:nvSpPr>
          <p:spPr>
            <a:xfrm>
              <a:off x="4575936" y="4312869"/>
              <a:ext cx="919975" cy="388924"/>
            </a:xfrm>
            <a:prstGeom prst="rect">
              <a:avLst/>
            </a:prstGeom>
            <a:blipFill>
              <a:blip r:embed="rId61" cstate="print"/>
              <a:stretch>
                <a:fillRect/>
              </a:stretch>
            </a:blipFill>
          </p:spPr>
          <p:txBody>
            <a:bodyPr wrap="square" lIns="0" tIns="0" rIns="0" bIns="0" rtlCol="0"/>
            <a:lstStyle/>
            <a:p>
              <a:endParaRPr/>
            </a:p>
          </p:txBody>
        </p:sp>
        <p:sp>
          <p:nvSpPr>
            <p:cNvPr id="78" name="object 78"/>
            <p:cNvSpPr/>
            <p:nvPr/>
          </p:nvSpPr>
          <p:spPr>
            <a:xfrm>
              <a:off x="5440426" y="4312869"/>
              <a:ext cx="853439" cy="388924"/>
            </a:xfrm>
            <a:prstGeom prst="rect">
              <a:avLst/>
            </a:prstGeom>
            <a:blipFill>
              <a:blip r:embed="rId62" cstate="print"/>
              <a:stretch>
                <a:fillRect/>
              </a:stretch>
            </a:blipFill>
          </p:spPr>
          <p:txBody>
            <a:bodyPr wrap="square" lIns="0" tIns="0" rIns="0" bIns="0" rtlCol="0"/>
            <a:lstStyle/>
            <a:p>
              <a:endParaRPr/>
            </a:p>
          </p:txBody>
        </p:sp>
        <p:sp>
          <p:nvSpPr>
            <p:cNvPr id="79" name="object 79"/>
            <p:cNvSpPr/>
            <p:nvPr/>
          </p:nvSpPr>
          <p:spPr>
            <a:xfrm>
              <a:off x="6208521" y="4312869"/>
              <a:ext cx="115824" cy="388924"/>
            </a:xfrm>
            <a:prstGeom prst="rect">
              <a:avLst/>
            </a:prstGeom>
            <a:blipFill>
              <a:blip r:embed="rId43" cstate="print"/>
              <a:stretch>
                <a:fillRect/>
              </a:stretch>
            </a:blipFill>
          </p:spPr>
          <p:txBody>
            <a:bodyPr wrap="square" lIns="0" tIns="0" rIns="0" bIns="0" rtlCol="0"/>
            <a:lstStyle/>
            <a:p>
              <a:endParaRPr/>
            </a:p>
          </p:txBody>
        </p:sp>
        <p:sp>
          <p:nvSpPr>
            <p:cNvPr id="80" name="object 80"/>
            <p:cNvSpPr/>
            <p:nvPr/>
          </p:nvSpPr>
          <p:spPr>
            <a:xfrm>
              <a:off x="672693" y="4726178"/>
              <a:ext cx="1373251" cy="388619"/>
            </a:xfrm>
            <a:prstGeom prst="rect">
              <a:avLst/>
            </a:prstGeom>
            <a:blipFill>
              <a:blip r:embed="rId63" cstate="print"/>
              <a:stretch>
                <a:fillRect/>
              </a:stretch>
            </a:blipFill>
          </p:spPr>
          <p:txBody>
            <a:bodyPr wrap="square" lIns="0" tIns="0" rIns="0" bIns="0" rtlCol="0"/>
            <a:lstStyle/>
            <a:p>
              <a:endParaRPr/>
            </a:p>
          </p:txBody>
        </p:sp>
        <p:sp>
          <p:nvSpPr>
            <p:cNvPr id="81" name="object 81"/>
            <p:cNvSpPr/>
            <p:nvPr/>
          </p:nvSpPr>
          <p:spPr>
            <a:xfrm>
              <a:off x="672693" y="5120894"/>
              <a:ext cx="400050" cy="388619"/>
            </a:xfrm>
            <a:prstGeom prst="rect">
              <a:avLst/>
            </a:prstGeom>
            <a:blipFill>
              <a:blip r:embed="rId49" cstate="print"/>
              <a:stretch>
                <a:fillRect/>
              </a:stretch>
            </a:blipFill>
          </p:spPr>
          <p:txBody>
            <a:bodyPr wrap="square" lIns="0" tIns="0" rIns="0" bIns="0" rtlCol="0"/>
            <a:lstStyle/>
            <a:p>
              <a:endParaRPr/>
            </a:p>
          </p:txBody>
        </p:sp>
        <p:sp>
          <p:nvSpPr>
            <p:cNvPr id="82" name="object 82"/>
            <p:cNvSpPr/>
            <p:nvPr/>
          </p:nvSpPr>
          <p:spPr>
            <a:xfrm>
              <a:off x="998829" y="5120894"/>
              <a:ext cx="919619" cy="388619"/>
            </a:xfrm>
            <a:prstGeom prst="rect">
              <a:avLst/>
            </a:prstGeom>
            <a:blipFill>
              <a:blip r:embed="rId61" cstate="print"/>
              <a:stretch>
                <a:fillRect/>
              </a:stretch>
            </a:blipFill>
          </p:spPr>
          <p:txBody>
            <a:bodyPr wrap="square" lIns="0" tIns="0" rIns="0" bIns="0" rtlCol="0"/>
            <a:lstStyle/>
            <a:p>
              <a:endParaRPr/>
            </a:p>
          </p:txBody>
        </p:sp>
        <p:sp>
          <p:nvSpPr>
            <p:cNvPr id="83" name="object 83"/>
            <p:cNvSpPr/>
            <p:nvPr/>
          </p:nvSpPr>
          <p:spPr>
            <a:xfrm>
              <a:off x="1861439" y="5120894"/>
              <a:ext cx="714756" cy="388619"/>
            </a:xfrm>
            <a:prstGeom prst="rect">
              <a:avLst/>
            </a:prstGeom>
            <a:blipFill>
              <a:blip r:embed="rId64" cstate="print"/>
              <a:stretch>
                <a:fillRect/>
              </a:stretch>
            </a:blipFill>
          </p:spPr>
          <p:txBody>
            <a:bodyPr wrap="square" lIns="0" tIns="0" rIns="0" bIns="0" rtlCol="0"/>
            <a:lstStyle/>
            <a:p>
              <a:endParaRPr/>
            </a:p>
          </p:txBody>
        </p:sp>
        <p:sp>
          <p:nvSpPr>
            <p:cNvPr id="84" name="object 84"/>
            <p:cNvSpPr/>
            <p:nvPr/>
          </p:nvSpPr>
          <p:spPr>
            <a:xfrm>
              <a:off x="2531998" y="5120894"/>
              <a:ext cx="1786597" cy="388619"/>
            </a:xfrm>
            <a:prstGeom prst="rect">
              <a:avLst/>
            </a:prstGeom>
            <a:blipFill>
              <a:blip r:embed="rId65" cstate="print"/>
              <a:stretch>
                <a:fillRect/>
              </a:stretch>
            </a:blipFill>
          </p:spPr>
          <p:txBody>
            <a:bodyPr wrap="square" lIns="0" tIns="0" rIns="0" bIns="0" rtlCol="0"/>
            <a:lstStyle/>
            <a:p>
              <a:endParaRPr/>
            </a:p>
          </p:txBody>
        </p:sp>
        <p:sp>
          <p:nvSpPr>
            <p:cNvPr id="85" name="object 85"/>
            <p:cNvSpPr/>
            <p:nvPr/>
          </p:nvSpPr>
          <p:spPr>
            <a:xfrm>
              <a:off x="4274184" y="5120894"/>
              <a:ext cx="2187625" cy="388619"/>
            </a:xfrm>
            <a:prstGeom prst="rect">
              <a:avLst/>
            </a:prstGeom>
            <a:blipFill>
              <a:blip r:embed="rId66" cstate="print"/>
              <a:stretch>
                <a:fillRect/>
              </a:stretch>
            </a:blipFill>
          </p:spPr>
          <p:txBody>
            <a:bodyPr wrap="square" lIns="0" tIns="0" rIns="0" bIns="0" rtlCol="0"/>
            <a:lstStyle/>
            <a:p>
              <a:endParaRPr/>
            </a:p>
          </p:txBody>
        </p:sp>
        <p:sp>
          <p:nvSpPr>
            <p:cNvPr id="86" name="object 86"/>
            <p:cNvSpPr/>
            <p:nvPr/>
          </p:nvSpPr>
          <p:spPr>
            <a:xfrm>
              <a:off x="6420358" y="5120894"/>
              <a:ext cx="1202309" cy="388619"/>
            </a:xfrm>
            <a:prstGeom prst="rect">
              <a:avLst/>
            </a:prstGeom>
            <a:blipFill>
              <a:blip r:embed="rId67" cstate="print"/>
              <a:stretch>
                <a:fillRect/>
              </a:stretch>
            </a:blipFill>
          </p:spPr>
          <p:txBody>
            <a:bodyPr wrap="square" lIns="0" tIns="0" rIns="0" bIns="0" rtlCol="0"/>
            <a:lstStyle/>
            <a:p>
              <a:endParaRPr/>
            </a:p>
          </p:txBody>
        </p:sp>
        <p:sp>
          <p:nvSpPr>
            <p:cNvPr id="87" name="object 87"/>
            <p:cNvSpPr/>
            <p:nvPr/>
          </p:nvSpPr>
          <p:spPr>
            <a:xfrm>
              <a:off x="7569707" y="5120894"/>
              <a:ext cx="2078583" cy="388619"/>
            </a:xfrm>
            <a:prstGeom prst="rect">
              <a:avLst/>
            </a:prstGeom>
            <a:blipFill>
              <a:blip r:embed="rId68" cstate="print"/>
              <a:stretch>
                <a:fillRect/>
              </a:stretch>
            </a:blipFill>
          </p:spPr>
          <p:txBody>
            <a:bodyPr wrap="square" lIns="0" tIns="0" rIns="0" bIns="0" rtlCol="0"/>
            <a:lstStyle/>
            <a:p>
              <a:endParaRPr/>
            </a:p>
          </p:txBody>
        </p:sp>
        <p:sp>
          <p:nvSpPr>
            <p:cNvPr id="88" name="object 88"/>
            <p:cNvSpPr/>
            <p:nvPr/>
          </p:nvSpPr>
          <p:spPr>
            <a:xfrm>
              <a:off x="9575292" y="5120894"/>
              <a:ext cx="115824" cy="388619"/>
            </a:xfrm>
            <a:prstGeom prst="rect">
              <a:avLst/>
            </a:prstGeom>
            <a:blipFill>
              <a:blip r:embed="rId43" cstate="print"/>
              <a:stretch>
                <a:fillRect/>
              </a:stretch>
            </a:blipFill>
          </p:spPr>
          <p:txBody>
            <a:bodyPr wrap="square" lIns="0" tIns="0" rIns="0" bIns="0" rtlCol="0"/>
            <a:lstStyle/>
            <a:p>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p:cNvGrpSpPr/>
          <p:nvPr/>
        </p:nvGrpSpPr>
        <p:grpSpPr>
          <a:xfrm>
            <a:off x="381000" y="976248"/>
            <a:ext cx="11077701" cy="3519551"/>
            <a:chOff x="848677" y="976249"/>
            <a:chExt cx="10610024" cy="2839846"/>
          </a:xfrm>
        </p:grpSpPr>
        <p:sp>
          <p:nvSpPr>
            <p:cNvPr id="3" name="object 3"/>
            <p:cNvSpPr/>
            <p:nvPr/>
          </p:nvSpPr>
          <p:spPr>
            <a:xfrm>
              <a:off x="848867" y="976249"/>
              <a:ext cx="1612011" cy="3886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48867" y="1354200"/>
              <a:ext cx="400050" cy="38862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178052" y="1354200"/>
              <a:ext cx="953261" cy="38862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087879" y="1354200"/>
              <a:ext cx="4071493" cy="388620"/>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6121019" y="1354200"/>
              <a:ext cx="2515870" cy="388620"/>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8574913" y="1354200"/>
              <a:ext cx="1790623" cy="388620"/>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0288269" y="1354200"/>
              <a:ext cx="85344" cy="388620"/>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0394950" y="1354200"/>
              <a:ext cx="1032929" cy="388620"/>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848867" y="1646885"/>
              <a:ext cx="2079752" cy="388924"/>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2961385" y="1646885"/>
              <a:ext cx="292608" cy="388924"/>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3273805" y="1646885"/>
              <a:ext cx="2608326" cy="388924"/>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5900039" y="1646885"/>
              <a:ext cx="497204" cy="388924"/>
            </a:xfrm>
            <a:prstGeom prst="rect">
              <a:avLst/>
            </a:prstGeom>
            <a:blipFill>
              <a:blip r:embed="rId13" cstate="print"/>
              <a:stretch>
                <a:fillRect/>
              </a:stretch>
            </a:blipFill>
          </p:spPr>
          <p:txBody>
            <a:bodyPr wrap="square" lIns="0" tIns="0" rIns="0" bIns="0" rtlCol="0"/>
            <a:lstStyle/>
            <a:p>
              <a:endParaRPr/>
            </a:p>
          </p:txBody>
        </p:sp>
        <p:sp>
          <p:nvSpPr>
            <p:cNvPr id="15" name="object 15"/>
            <p:cNvSpPr/>
            <p:nvPr/>
          </p:nvSpPr>
          <p:spPr>
            <a:xfrm>
              <a:off x="6415151" y="1646885"/>
              <a:ext cx="848588" cy="388924"/>
            </a:xfrm>
            <a:prstGeom prst="rect">
              <a:avLst/>
            </a:prstGeom>
            <a:blipFill>
              <a:blip r:embed="rId14" cstate="print"/>
              <a:stretch>
                <a:fillRect/>
              </a:stretch>
            </a:blipFill>
          </p:spPr>
          <p:txBody>
            <a:bodyPr wrap="square" lIns="0" tIns="0" rIns="0" bIns="0" rtlCol="0"/>
            <a:lstStyle/>
            <a:p>
              <a:endParaRPr/>
            </a:p>
          </p:txBody>
        </p:sp>
        <p:sp>
          <p:nvSpPr>
            <p:cNvPr id="16" name="object 16"/>
            <p:cNvSpPr/>
            <p:nvPr/>
          </p:nvSpPr>
          <p:spPr>
            <a:xfrm>
              <a:off x="7186548" y="1646885"/>
              <a:ext cx="85344" cy="388924"/>
            </a:xfrm>
            <a:prstGeom prst="rect">
              <a:avLst/>
            </a:prstGeom>
            <a:blipFill>
              <a:blip r:embed="rId8" cstate="print"/>
              <a:stretch>
                <a:fillRect/>
              </a:stretch>
            </a:blipFill>
          </p:spPr>
          <p:txBody>
            <a:bodyPr wrap="square" lIns="0" tIns="0" rIns="0" bIns="0" rtlCol="0"/>
            <a:lstStyle/>
            <a:p>
              <a:endParaRPr/>
            </a:p>
          </p:txBody>
        </p:sp>
        <p:sp>
          <p:nvSpPr>
            <p:cNvPr id="17" name="object 17"/>
            <p:cNvSpPr/>
            <p:nvPr/>
          </p:nvSpPr>
          <p:spPr>
            <a:xfrm>
              <a:off x="7346568" y="1646885"/>
              <a:ext cx="1514601" cy="388924"/>
            </a:xfrm>
            <a:prstGeom prst="rect">
              <a:avLst/>
            </a:prstGeom>
            <a:blipFill>
              <a:blip r:embed="rId15" cstate="print"/>
              <a:stretch>
                <a:fillRect/>
              </a:stretch>
            </a:blipFill>
          </p:spPr>
          <p:txBody>
            <a:bodyPr wrap="square" lIns="0" tIns="0" rIns="0" bIns="0" rtlCol="0"/>
            <a:lstStyle/>
            <a:p>
              <a:endParaRPr/>
            </a:p>
          </p:txBody>
        </p:sp>
        <p:sp>
          <p:nvSpPr>
            <p:cNvPr id="18" name="object 18"/>
            <p:cNvSpPr/>
            <p:nvPr/>
          </p:nvSpPr>
          <p:spPr>
            <a:xfrm>
              <a:off x="8876665" y="1646885"/>
              <a:ext cx="288544" cy="388924"/>
            </a:xfrm>
            <a:prstGeom prst="rect">
              <a:avLst/>
            </a:prstGeom>
            <a:blipFill>
              <a:blip r:embed="rId16" cstate="print"/>
              <a:stretch>
                <a:fillRect/>
              </a:stretch>
            </a:blipFill>
          </p:spPr>
          <p:txBody>
            <a:bodyPr wrap="square" lIns="0" tIns="0" rIns="0" bIns="0" rtlCol="0"/>
            <a:lstStyle/>
            <a:p>
              <a:endParaRPr/>
            </a:p>
          </p:txBody>
        </p:sp>
        <p:sp>
          <p:nvSpPr>
            <p:cNvPr id="19" name="object 19"/>
            <p:cNvSpPr/>
            <p:nvPr/>
          </p:nvSpPr>
          <p:spPr>
            <a:xfrm>
              <a:off x="9210420" y="1646885"/>
              <a:ext cx="478637" cy="388924"/>
            </a:xfrm>
            <a:prstGeom prst="rect">
              <a:avLst/>
            </a:prstGeom>
            <a:blipFill>
              <a:blip r:embed="rId17" cstate="print"/>
              <a:stretch>
                <a:fillRect/>
              </a:stretch>
            </a:blipFill>
          </p:spPr>
          <p:txBody>
            <a:bodyPr wrap="square" lIns="0" tIns="0" rIns="0" bIns="0" rtlCol="0"/>
            <a:lstStyle/>
            <a:p>
              <a:endParaRPr/>
            </a:p>
          </p:txBody>
        </p:sp>
        <p:sp>
          <p:nvSpPr>
            <p:cNvPr id="20" name="object 20"/>
            <p:cNvSpPr/>
            <p:nvPr/>
          </p:nvSpPr>
          <p:spPr>
            <a:xfrm>
              <a:off x="9738106" y="1646885"/>
              <a:ext cx="783526" cy="388924"/>
            </a:xfrm>
            <a:prstGeom prst="rect">
              <a:avLst/>
            </a:prstGeom>
            <a:blipFill>
              <a:blip r:embed="rId18" cstate="print"/>
              <a:stretch>
                <a:fillRect/>
              </a:stretch>
            </a:blipFill>
          </p:spPr>
          <p:txBody>
            <a:bodyPr wrap="square" lIns="0" tIns="0" rIns="0" bIns="0" rtlCol="0"/>
            <a:lstStyle/>
            <a:p>
              <a:endParaRPr/>
            </a:p>
          </p:txBody>
        </p:sp>
        <p:sp>
          <p:nvSpPr>
            <p:cNvPr id="21" name="object 21"/>
            <p:cNvSpPr/>
            <p:nvPr/>
          </p:nvSpPr>
          <p:spPr>
            <a:xfrm>
              <a:off x="10551921" y="1646885"/>
              <a:ext cx="858520" cy="388924"/>
            </a:xfrm>
            <a:prstGeom prst="rect">
              <a:avLst/>
            </a:prstGeom>
            <a:blipFill>
              <a:blip r:embed="rId19" cstate="print"/>
              <a:stretch>
                <a:fillRect/>
              </a:stretch>
            </a:blipFill>
          </p:spPr>
          <p:txBody>
            <a:bodyPr wrap="square" lIns="0" tIns="0" rIns="0" bIns="0" rtlCol="0"/>
            <a:lstStyle/>
            <a:p>
              <a:endParaRPr/>
            </a:p>
          </p:txBody>
        </p:sp>
        <p:sp>
          <p:nvSpPr>
            <p:cNvPr id="22" name="object 22"/>
            <p:cNvSpPr/>
            <p:nvPr/>
          </p:nvSpPr>
          <p:spPr>
            <a:xfrm>
              <a:off x="848867" y="1940636"/>
              <a:ext cx="919619" cy="388924"/>
            </a:xfrm>
            <a:prstGeom prst="rect">
              <a:avLst/>
            </a:prstGeom>
            <a:blipFill>
              <a:blip r:embed="rId20" cstate="print"/>
              <a:stretch>
                <a:fillRect/>
              </a:stretch>
            </a:blipFill>
          </p:spPr>
          <p:txBody>
            <a:bodyPr wrap="square" lIns="0" tIns="0" rIns="0" bIns="0" rtlCol="0"/>
            <a:lstStyle/>
            <a:p>
              <a:endParaRPr/>
            </a:p>
          </p:txBody>
        </p:sp>
        <p:sp>
          <p:nvSpPr>
            <p:cNvPr id="23" name="object 23"/>
            <p:cNvSpPr/>
            <p:nvPr/>
          </p:nvSpPr>
          <p:spPr>
            <a:xfrm>
              <a:off x="1783079" y="1940636"/>
              <a:ext cx="1001179" cy="388924"/>
            </a:xfrm>
            <a:prstGeom prst="rect">
              <a:avLst/>
            </a:prstGeom>
            <a:blipFill>
              <a:blip r:embed="rId21" cstate="print"/>
              <a:stretch>
                <a:fillRect/>
              </a:stretch>
            </a:blipFill>
          </p:spPr>
          <p:txBody>
            <a:bodyPr wrap="square" lIns="0" tIns="0" rIns="0" bIns="0" rtlCol="0"/>
            <a:lstStyle/>
            <a:p>
              <a:endParaRPr/>
            </a:p>
          </p:txBody>
        </p:sp>
        <p:sp>
          <p:nvSpPr>
            <p:cNvPr id="24" name="object 24"/>
            <p:cNvSpPr/>
            <p:nvPr/>
          </p:nvSpPr>
          <p:spPr>
            <a:xfrm>
              <a:off x="2700782" y="1940636"/>
              <a:ext cx="85343" cy="388924"/>
            </a:xfrm>
            <a:prstGeom prst="rect">
              <a:avLst/>
            </a:prstGeom>
            <a:blipFill>
              <a:blip r:embed="rId8" cstate="print"/>
              <a:stretch>
                <a:fillRect/>
              </a:stretch>
            </a:blipFill>
          </p:spPr>
          <p:txBody>
            <a:bodyPr wrap="square" lIns="0" tIns="0" rIns="0" bIns="0" rtlCol="0"/>
            <a:lstStyle/>
            <a:p>
              <a:endParaRPr/>
            </a:p>
          </p:txBody>
        </p:sp>
        <p:sp>
          <p:nvSpPr>
            <p:cNvPr id="25" name="object 25"/>
            <p:cNvSpPr/>
            <p:nvPr/>
          </p:nvSpPr>
          <p:spPr>
            <a:xfrm>
              <a:off x="2872994" y="1940636"/>
              <a:ext cx="1031240" cy="388924"/>
            </a:xfrm>
            <a:prstGeom prst="rect">
              <a:avLst/>
            </a:prstGeom>
            <a:blipFill>
              <a:blip r:embed="rId22" cstate="print"/>
              <a:stretch>
                <a:fillRect/>
              </a:stretch>
            </a:blipFill>
          </p:spPr>
          <p:txBody>
            <a:bodyPr wrap="square" lIns="0" tIns="0" rIns="0" bIns="0" rtlCol="0"/>
            <a:lstStyle/>
            <a:p>
              <a:endParaRPr/>
            </a:p>
          </p:txBody>
        </p:sp>
        <p:sp>
          <p:nvSpPr>
            <p:cNvPr id="26" name="object 26"/>
            <p:cNvSpPr/>
            <p:nvPr/>
          </p:nvSpPr>
          <p:spPr>
            <a:xfrm>
              <a:off x="3930650" y="1940636"/>
              <a:ext cx="1203350" cy="388924"/>
            </a:xfrm>
            <a:prstGeom prst="rect">
              <a:avLst/>
            </a:prstGeom>
            <a:blipFill>
              <a:blip r:embed="rId23" cstate="print"/>
              <a:stretch>
                <a:fillRect/>
              </a:stretch>
            </a:blipFill>
          </p:spPr>
          <p:txBody>
            <a:bodyPr wrap="square" lIns="0" tIns="0" rIns="0" bIns="0" rtlCol="0"/>
            <a:lstStyle/>
            <a:p>
              <a:endParaRPr/>
            </a:p>
          </p:txBody>
        </p:sp>
        <p:sp>
          <p:nvSpPr>
            <p:cNvPr id="27" name="object 27"/>
            <p:cNvSpPr/>
            <p:nvPr/>
          </p:nvSpPr>
          <p:spPr>
            <a:xfrm>
              <a:off x="5177663" y="1940636"/>
              <a:ext cx="568756" cy="388924"/>
            </a:xfrm>
            <a:prstGeom prst="rect">
              <a:avLst/>
            </a:prstGeom>
            <a:blipFill>
              <a:blip r:embed="rId24" cstate="print"/>
              <a:stretch>
                <a:fillRect/>
              </a:stretch>
            </a:blipFill>
          </p:spPr>
          <p:txBody>
            <a:bodyPr wrap="square" lIns="0" tIns="0" rIns="0" bIns="0" rtlCol="0"/>
            <a:lstStyle/>
            <a:p>
              <a:endParaRPr/>
            </a:p>
          </p:txBody>
        </p:sp>
        <p:sp>
          <p:nvSpPr>
            <p:cNvPr id="28" name="object 28"/>
            <p:cNvSpPr/>
            <p:nvPr/>
          </p:nvSpPr>
          <p:spPr>
            <a:xfrm>
              <a:off x="5781166" y="1940636"/>
              <a:ext cx="884682" cy="388924"/>
            </a:xfrm>
            <a:prstGeom prst="rect">
              <a:avLst/>
            </a:prstGeom>
            <a:blipFill>
              <a:blip r:embed="rId25" cstate="print"/>
              <a:stretch>
                <a:fillRect/>
              </a:stretch>
            </a:blipFill>
          </p:spPr>
          <p:txBody>
            <a:bodyPr wrap="square" lIns="0" tIns="0" rIns="0" bIns="0" rtlCol="0"/>
            <a:lstStyle/>
            <a:p>
              <a:endParaRPr/>
            </a:p>
          </p:txBody>
        </p:sp>
        <p:sp>
          <p:nvSpPr>
            <p:cNvPr id="29" name="object 29"/>
            <p:cNvSpPr/>
            <p:nvPr/>
          </p:nvSpPr>
          <p:spPr>
            <a:xfrm>
              <a:off x="6697091" y="1940636"/>
              <a:ext cx="497585" cy="388924"/>
            </a:xfrm>
            <a:prstGeom prst="rect">
              <a:avLst/>
            </a:prstGeom>
            <a:blipFill>
              <a:blip r:embed="rId13" cstate="print"/>
              <a:stretch>
                <a:fillRect/>
              </a:stretch>
            </a:blipFill>
          </p:spPr>
          <p:txBody>
            <a:bodyPr wrap="square" lIns="0" tIns="0" rIns="0" bIns="0" rtlCol="0"/>
            <a:lstStyle/>
            <a:p>
              <a:endParaRPr/>
            </a:p>
          </p:txBody>
        </p:sp>
        <p:sp>
          <p:nvSpPr>
            <p:cNvPr id="30" name="object 30"/>
            <p:cNvSpPr/>
            <p:nvPr/>
          </p:nvSpPr>
          <p:spPr>
            <a:xfrm>
              <a:off x="7224648" y="1940636"/>
              <a:ext cx="870369" cy="388924"/>
            </a:xfrm>
            <a:prstGeom prst="rect">
              <a:avLst/>
            </a:prstGeom>
            <a:blipFill>
              <a:blip r:embed="rId26" cstate="print"/>
              <a:stretch>
                <a:fillRect/>
              </a:stretch>
            </a:blipFill>
          </p:spPr>
          <p:txBody>
            <a:bodyPr wrap="square" lIns="0" tIns="0" rIns="0" bIns="0" rtlCol="0"/>
            <a:lstStyle/>
            <a:p>
              <a:endParaRPr/>
            </a:p>
          </p:txBody>
        </p:sp>
        <p:sp>
          <p:nvSpPr>
            <p:cNvPr id="31" name="object 31"/>
            <p:cNvSpPr/>
            <p:nvPr/>
          </p:nvSpPr>
          <p:spPr>
            <a:xfrm>
              <a:off x="8137525" y="1940636"/>
              <a:ext cx="597407" cy="388924"/>
            </a:xfrm>
            <a:prstGeom prst="rect">
              <a:avLst/>
            </a:prstGeom>
            <a:blipFill>
              <a:blip r:embed="rId27" cstate="print"/>
              <a:stretch>
                <a:fillRect/>
              </a:stretch>
            </a:blipFill>
          </p:spPr>
          <p:txBody>
            <a:bodyPr wrap="square" lIns="0" tIns="0" rIns="0" bIns="0" rtlCol="0"/>
            <a:lstStyle/>
            <a:p>
              <a:endParaRPr/>
            </a:p>
          </p:txBody>
        </p:sp>
        <p:sp>
          <p:nvSpPr>
            <p:cNvPr id="32" name="object 32"/>
            <p:cNvSpPr/>
            <p:nvPr/>
          </p:nvSpPr>
          <p:spPr>
            <a:xfrm>
              <a:off x="8779129" y="1940636"/>
              <a:ext cx="678853" cy="388924"/>
            </a:xfrm>
            <a:prstGeom prst="rect">
              <a:avLst/>
            </a:prstGeom>
            <a:blipFill>
              <a:blip r:embed="rId28" cstate="print"/>
              <a:stretch>
                <a:fillRect/>
              </a:stretch>
            </a:blipFill>
          </p:spPr>
          <p:txBody>
            <a:bodyPr wrap="square" lIns="0" tIns="0" rIns="0" bIns="0" rtlCol="0"/>
            <a:lstStyle/>
            <a:p>
              <a:endParaRPr/>
            </a:p>
          </p:txBody>
        </p:sp>
        <p:sp>
          <p:nvSpPr>
            <p:cNvPr id="33" name="object 33"/>
            <p:cNvSpPr/>
            <p:nvPr/>
          </p:nvSpPr>
          <p:spPr>
            <a:xfrm>
              <a:off x="9474454" y="1940636"/>
              <a:ext cx="652526" cy="388924"/>
            </a:xfrm>
            <a:prstGeom prst="rect">
              <a:avLst/>
            </a:prstGeom>
            <a:blipFill>
              <a:blip r:embed="rId29" cstate="print"/>
              <a:stretch>
                <a:fillRect/>
              </a:stretch>
            </a:blipFill>
          </p:spPr>
          <p:txBody>
            <a:bodyPr wrap="square" lIns="0" tIns="0" rIns="0" bIns="0" rtlCol="0"/>
            <a:lstStyle/>
            <a:p>
              <a:endParaRPr/>
            </a:p>
          </p:txBody>
        </p:sp>
        <p:sp>
          <p:nvSpPr>
            <p:cNvPr id="34" name="object 34"/>
            <p:cNvSpPr/>
            <p:nvPr/>
          </p:nvSpPr>
          <p:spPr>
            <a:xfrm>
              <a:off x="10163302" y="1940636"/>
              <a:ext cx="800950" cy="388924"/>
            </a:xfrm>
            <a:prstGeom prst="rect">
              <a:avLst/>
            </a:prstGeom>
            <a:blipFill>
              <a:blip r:embed="rId30" cstate="print"/>
              <a:stretch>
                <a:fillRect/>
              </a:stretch>
            </a:blipFill>
          </p:spPr>
          <p:txBody>
            <a:bodyPr wrap="square" lIns="0" tIns="0" rIns="0" bIns="0" rtlCol="0"/>
            <a:lstStyle/>
            <a:p>
              <a:endParaRPr/>
            </a:p>
          </p:txBody>
        </p:sp>
        <p:sp>
          <p:nvSpPr>
            <p:cNvPr id="35" name="object 35"/>
            <p:cNvSpPr/>
            <p:nvPr/>
          </p:nvSpPr>
          <p:spPr>
            <a:xfrm>
              <a:off x="10884154" y="1940636"/>
              <a:ext cx="85344" cy="388924"/>
            </a:xfrm>
            <a:prstGeom prst="rect">
              <a:avLst/>
            </a:prstGeom>
            <a:blipFill>
              <a:blip r:embed="rId8" cstate="print"/>
              <a:stretch>
                <a:fillRect/>
              </a:stretch>
            </a:blipFill>
          </p:spPr>
          <p:txBody>
            <a:bodyPr wrap="square" lIns="0" tIns="0" rIns="0" bIns="0" rtlCol="0"/>
            <a:lstStyle/>
            <a:p>
              <a:endParaRPr/>
            </a:p>
          </p:txBody>
        </p:sp>
        <p:sp>
          <p:nvSpPr>
            <p:cNvPr id="36" name="object 36"/>
            <p:cNvSpPr/>
            <p:nvPr/>
          </p:nvSpPr>
          <p:spPr>
            <a:xfrm>
              <a:off x="11056366" y="1940636"/>
              <a:ext cx="402335" cy="388924"/>
            </a:xfrm>
            <a:prstGeom prst="rect">
              <a:avLst/>
            </a:prstGeom>
            <a:blipFill>
              <a:blip r:embed="rId31" cstate="print"/>
              <a:stretch>
                <a:fillRect/>
              </a:stretch>
            </a:blipFill>
          </p:spPr>
          <p:txBody>
            <a:bodyPr wrap="square" lIns="0" tIns="0" rIns="0" bIns="0" rtlCol="0"/>
            <a:lstStyle/>
            <a:p>
              <a:endParaRPr/>
            </a:p>
          </p:txBody>
        </p:sp>
        <p:sp>
          <p:nvSpPr>
            <p:cNvPr id="37" name="object 37"/>
            <p:cNvSpPr/>
            <p:nvPr/>
          </p:nvSpPr>
          <p:spPr>
            <a:xfrm>
              <a:off x="848867" y="2235454"/>
              <a:ext cx="1876221" cy="388620"/>
            </a:xfrm>
            <a:prstGeom prst="rect">
              <a:avLst/>
            </a:prstGeom>
            <a:blipFill>
              <a:blip r:embed="rId32" cstate="print"/>
              <a:stretch>
                <a:fillRect/>
              </a:stretch>
            </a:blipFill>
          </p:spPr>
          <p:txBody>
            <a:bodyPr wrap="square" lIns="0" tIns="0" rIns="0" bIns="0" rtlCol="0"/>
            <a:lstStyle/>
            <a:p>
              <a:endParaRPr/>
            </a:p>
          </p:txBody>
        </p:sp>
        <p:sp>
          <p:nvSpPr>
            <p:cNvPr id="38" name="object 38"/>
            <p:cNvSpPr/>
            <p:nvPr/>
          </p:nvSpPr>
          <p:spPr>
            <a:xfrm>
              <a:off x="2755645" y="2235454"/>
              <a:ext cx="973670" cy="388620"/>
            </a:xfrm>
            <a:prstGeom prst="rect">
              <a:avLst/>
            </a:prstGeom>
            <a:blipFill>
              <a:blip r:embed="rId33" cstate="print"/>
              <a:stretch>
                <a:fillRect/>
              </a:stretch>
            </a:blipFill>
          </p:spPr>
          <p:txBody>
            <a:bodyPr wrap="square" lIns="0" tIns="0" rIns="0" bIns="0" rtlCol="0"/>
            <a:lstStyle/>
            <a:p>
              <a:endParaRPr/>
            </a:p>
          </p:txBody>
        </p:sp>
        <p:sp>
          <p:nvSpPr>
            <p:cNvPr id="39" name="object 39"/>
            <p:cNvSpPr/>
            <p:nvPr/>
          </p:nvSpPr>
          <p:spPr>
            <a:xfrm>
              <a:off x="3750817" y="2235454"/>
              <a:ext cx="554126" cy="388620"/>
            </a:xfrm>
            <a:prstGeom prst="rect">
              <a:avLst/>
            </a:prstGeom>
            <a:blipFill>
              <a:blip r:embed="rId34" cstate="print"/>
              <a:stretch>
                <a:fillRect/>
              </a:stretch>
            </a:blipFill>
          </p:spPr>
          <p:txBody>
            <a:bodyPr wrap="square" lIns="0" tIns="0" rIns="0" bIns="0" rtlCol="0"/>
            <a:lstStyle/>
            <a:p>
              <a:endParaRPr/>
            </a:p>
          </p:txBody>
        </p:sp>
        <p:sp>
          <p:nvSpPr>
            <p:cNvPr id="40" name="object 40"/>
            <p:cNvSpPr/>
            <p:nvPr/>
          </p:nvSpPr>
          <p:spPr>
            <a:xfrm>
              <a:off x="4329938" y="2235454"/>
              <a:ext cx="1613077" cy="388620"/>
            </a:xfrm>
            <a:prstGeom prst="rect">
              <a:avLst/>
            </a:prstGeom>
            <a:blipFill>
              <a:blip r:embed="rId35" cstate="print"/>
              <a:stretch>
                <a:fillRect/>
              </a:stretch>
            </a:blipFill>
          </p:spPr>
          <p:txBody>
            <a:bodyPr wrap="square" lIns="0" tIns="0" rIns="0" bIns="0" rtlCol="0"/>
            <a:lstStyle/>
            <a:p>
              <a:endParaRPr/>
            </a:p>
          </p:txBody>
        </p:sp>
        <p:sp>
          <p:nvSpPr>
            <p:cNvPr id="41" name="object 41"/>
            <p:cNvSpPr/>
            <p:nvPr/>
          </p:nvSpPr>
          <p:spPr>
            <a:xfrm>
              <a:off x="5973190" y="2235454"/>
              <a:ext cx="647191" cy="388620"/>
            </a:xfrm>
            <a:prstGeom prst="rect">
              <a:avLst/>
            </a:prstGeom>
            <a:blipFill>
              <a:blip r:embed="rId36" cstate="print"/>
              <a:stretch>
                <a:fillRect/>
              </a:stretch>
            </a:blipFill>
          </p:spPr>
          <p:txBody>
            <a:bodyPr wrap="square" lIns="0" tIns="0" rIns="0" bIns="0" rtlCol="0"/>
            <a:lstStyle/>
            <a:p>
              <a:endParaRPr/>
            </a:p>
          </p:txBody>
        </p:sp>
        <p:sp>
          <p:nvSpPr>
            <p:cNvPr id="42" name="object 42"/>
            <p:cNvSpPr/>
            <p:nvPr/>
          </p:nvSpPr>
          <p:spPr>
            <a:xfrm>
              <a:off x="6645275" y="2235454"/>
              <a:ext cx="698779" cy="388620"/>
            </a:xfrm>
            <a:prstGeom prst="rect">
              <a:avLst/>
            </a:prstGeom>
            <a:blipFill>
              <a:blip r:embed="rId37" cstate="print"/>
              <a:stretch>
                <a:fillRect/>
              </a:stretch>
            </a:blipFill>
          </p:spPr>
          <p:txBody>
            <a:bodyPr wrap="square" lIns="0" tIns="0" rIns="0" bIns="0" rtlCol="0"/>
            <a:lstStyle/>
            <a:p>
              <a:endParaRPr/>
            </a:p>
          </p:txBody>
        </p:sp>
        <p:sp>
          <p:nvSpPr>
            <p:cNvPr id="43" name="object 43"/>
            <p:cNvSpPr/>
            <p:nvPr/>
          </p:nvSpPr>
          <p:spPr>
            <a:xfrm>
              <a:off x="7374001" y="2235454"/>
              <a:ext cx="1079601" cy="388620"/>
            </a:xfrm>
            <a:prstGeom prst="rect">
              <a:avLst/>
            </a:prstGeom>
            <a:blipFill>
              <a:blip r:embed="rId38" cstate="print"/>
              <a:stretch>
                <a:fillRect/>
              </a:stretch>
            </a:blipFill>
          </p:spPr>
          <p:txBody>
            <a:bodyPr wrap="square" lIns="0" tIns="0" rIns="0" bIns="0" rtlCol="0"/>
            <a:lstStyle/>
            <a:p>
              <a:endParaRPr/>
            </a:p>
          </p:txBody>
        </p:sp>
        <p:sp>
          <p:nvSpPr>
            <p:cNvPr id="44" name="object 44"/>
            <p:cNvSpPr/>
            <p:nvPr/>
          </p:nvSpPr>
          <p:spPr>
            <a:xfrm>
              <a:off x="8474329" y="2235454"/>
              <a:ext cx="413308" cy="388620"/>
            </a:xfrm>
            <a:prstGeom prst="rect">
              <a:avLst/>
            </a:prstGeom>
            <a:blipFill>
              <a:blip r:embed="rId39" cstate="print"/>
              <a:stretch>
                <a:fillRect/>
              </a:stretch>
            </a:blipFill>
          </p:spPr>
          <p:txBody>
            <a:bodyPr wrap="square" lIns="0" tIns="0" rIns="0" bIns="0" rtlCol="0"/>
            <a:lstStyle/>
            <a:p>
              <a:endParaRPr/>
            </a:p>
          </p:txBody>
        </p:sp>
        <p:sp>
          <p:nvSpPr>
            <p:cNvPr id="45" name="object 45"/>
            <p:cNvSpPr/>
            <p:nvPr/>
          </p:nvSpPr>
          <p:spPr>
            <a:xfrm>
              <a:off x="8937625" y="2235454"/>
              <a:ext cx="778891" cy="388620"/>
            </a:xfrm>
            <a:prstGeom prst="rect">
              <a:avLst/>
            </a:prstGeom>
            <a:blipFill>
              <a:blip r:embed="rId40" cstate="print"/>
              <a:stretch>
                <a:fillRect/>
              </a:stretch>
            </a:blipFill>
          </p:spPr>
          <p:txBody>
            <a:bodyPr wrap="square" lIns="0" tIns="0" rIns="0" bIns="0" rtlCol="0"/>
            <a:lstStyle/>
            <a:p>
              <a:endParaRPr/>
            </a:p>
          </p:txBody>
        </p:sp>
        <p:sp>
          <p:nvSpPr>
            <p:cNvPr id="46" name="object 46"/>
            <p:cNvSpPr/>
            <p:nvPr/>
          </p:nvSpPr>
          <p:spPr>
            <a:xfrm>
              <a:off x="9736581" y="2235454"/>
              <a:ext cx="288544" cy="388620"/>
            </a:xfrm>
            <a:prstGeom prst="rect">
              <a:avLst/>
            </a:prstGeom>
            <a:blipFill>
              <a:blip r:embed="rId16" cstate="print"/>
              <a:stretch>
                <a:fillRect/>
              </a:stretch>
            </a:blipFill>
          </p:spPr>
          <p:txBody>
            <a:bodyPr wrap="square" lIns="0" tIns="0" rIns="0" bIns="0" rtlCol="0"/>
            <a:lstStyle/>
            <a:p>
              <a:endParaRPr/>
            </a:p>
          </p:txBody>
        </p:sp>
        <p:sp>
          <p:nvSpPr>
            <p:cNvPr id="47" name="object 47"/>
            <p:cNvSpPr/>
            <p:nvPr/>
          </p:nvSpPr>
          <p:spPr>
            <a:xfrm>
              <a:off x="10070338" y="2235454"/>
              <a:ext cx="592188" cy="388620"/>
            </a:xfrm>
            <a:prstGeom prst="rect">
              <a:avLst/>
            </a:prstGeom>
            <a:blipFill>
              <a:blip r:embed="rId41" cstate="print"/>
              <a:stretch>
                <a:fillRect/>
              </a:stretch>
            </a:blipFill>
          </p:spPr>
          <p:txBody>
            <a:bodyPr wrap="square" lIns="0" tIns="0" rIns="0" bIns="0" rtlCol="0"/>
            <a:lstStyle/>
            <a:p>
              <a:endParaRPr/>
            </a:p>
          </p:txBody>
        </p:sp>
        <p:sp>
          <p:nvSpPr>
            <p:cNvPr id="48" name="object 48"/>
            <p:cNvSpPr/>
            <p:nvPr/>
          </p:nvSpPr>
          <p:spPr>
            <a:xfrm>
              <a:off x="10588497" y="2235454"/>
              <a:ext cx="85344" cy="388620"/>
            </a:xfrm>
            <a:prstGeom prst="rect">
              <a:avLst/>
            </a:prstGeom>
            <a:blipFill>
              <a:blip r:embed="rId8" cstate="print"/>
              <a:stretch>
                <a:fillRect/>
              </a:stretch>
            </a:blipFill>
          </p:spPr>
          <p:txBody>
            <a:bodyPr wrap="square" lIns="0" tIns="0" rIns="0" bIns="0" rtlCol="0"/>
            <a:lstStyle/>
            <a:p>
              <a:endParaRPr/>
            </a:p>
          </p:txBody>
        </p:sp>
        <p:sp>
          <p:nvSpPr>
            <p:cNvPr id="49" name="object 49"/>
            <p:cNvSpPr/>
            <p:nvPr/>
          </p:nvSpPr>
          <p:spPr>
            <a:xfrm>
              <a:off x="10748518" y="2235454"/>
              <a:ext cx="691286" cy="388620"/>
            </a:xfrm>
            <a:prstGeom prst="rect">
              <a:avLst/>
            </a:prstGeom>
            <a:blipFill>
              <a:blip r:embed="rId42" cstate="print"/>
              <a:stretch>
                <a:fillRect/>
              </a:stretch>
            </a:blipFill>
          </p:spPr>
          <p:txBody>
            <a:bodyPr wrap="square" lIns="0" tIns="0" rIns="0" bIns="0" rtlCol="0"/>
            <a:lstStyle/>
            <a:p>
              <a:endParaRPr/>
            </a:p>
          </p:txBody>
        </p:sp>
        <p:sp>
          <p:nvSpPr>
            <p:cNvPr id="50" name="object 50"/>
            <p:cNvSpPr/>
            <p:nvPr/>
          </p:nvSpPr>
          <p:spPr>
            <a:xfrm>
              <a:off x="848867" y="2528061"/>
              <a:ext cx="960577" cy="388620"/>
            </a:xfrm>
            <a:prstGeom prst="rect">
              <a:avLst/>
            </a:prstGeom>
            <a:blipFill>
              <a:blip r:embed="rId43" cstate="print"/>
              <a:stretch>
                <a:fillRect/>
              </a:stretch>
            </a:blipFill>
          </p:spPr>
          <p:txBody>
            <a:bodyPr wrap="square" lIns="0" tIns="0" rIns="0" bIns="0" rtlCol="0"/>
            <a:lstStyle/>
            <a:p>
              <a:endParaRPr/>
            </a:p>
          </p:txBody>
        </p:sp>
        <p:sp>
          <p:nvSpPr>
            <p:cNvPr id="51" name="object 51"/>
            <p:cNvSpPr/>
            <p:nvPr/>
          </p:nvSpPr>
          <p:spPr>
            <a:xfrm>
              <a:off x="1837944" y="2528061"/>
              <a:ext cx="686307" cy="388620"/>
            </a:xfrm>
            <a:prstGeom prst="rect">
              <a:avLst/>
            </a:prstGeom>
            <a:blipFill>
              <a:blip r:embed="rId44" cstate="print"/>
              <a:stretch>
                <a:fillRect/>
              </a:stretch>
            </a:blipFill>
          </p:spPr>
          <p:txBody>
            <a:bodyPr wrap="square" lIns="0" tIns="0" rIns="0" bIns="0" rtlCol="0"/>
            <a:lstStyle/>
            <a:p>
              <a:endParaRPr/>
            </a:p>
          </p:txBody>
        </p:sp>
        <p:sp>
          <p:nvSpPr>
            <p:cNvPr id="52" name="object 52"/>
            <p:cNvSpPr/>
            <p:nvPr/>
          </p:nvSpPr>
          <p:spPr>
            <a:xfrm>
              <a:off x="2542285" y="2528061"/>
              <a:ext cx="506577" cy="388620"/>
            </a:xfrm>
            <a:prstGeom prst="rect">
              <a:avLst/>
            </a:prstGeom>
            <a:blipFill>
              <a:blip r:embed="rId45" cstate="print"/>
              <a:stretch>
                <a:fillRect/>
              </a:stretch>
            </a:blipFill>
          </p:spPr>
          <p:txBody>
            <a:bodyPr wrap="square" lIns="0" tIns="0" rIns="0" bIns="0" rtlCol="0"/>
            <a:lstStyle/>
            <a:p>
              <a:endParaRPr/>
            </a:p>
          </p:txBody>
        </p:sp>
        <p:sp>
          <p:nvSpPr>
            <p:cNvPr id="53" name="object 53"/>
            <p:cNvSpPr/>
            <p:nvPr/>
          </p:nvSpPr>
          <p:spPr>
            <a:xfrm>
              <a:off x="3080257" y="2528061"/>
              <a:ext cx="539495" cy="388620"/>
            </a:xfrm>
            <a:prstGeom prst="rect">
              <a:avLst/>
            </a:prstGeom>
            <a:blipFill>
              <a:blip r:embed="rId46" cstate="print"/>
              <a:stretch>
                <a:fillRect/>
              </a:stretch>
            </a:blipFill>
          </p:spPr>
          <p:txBody>
            <a:bodyPr wrap="square" lIns="0" tIns="0" rIns="0" bIns="0" rtlCol="0"/>
            <a:lstStyle/>
            <a:p>
              <a:endParaRPr/>
            </a:p>
          </p:txBody>
        </p:sp>
        <p:sp>
          <p:nvSpPr>
            <p:cNvPr id="54" name="object 54"/>
            <p:cNvSpPr/>
            <p:nvPr/>
          </p:nvSpPr>
          <p:spPr>
            <a:xfrm>
              <a:off x="3645661" y="2528061"/>
              <a:ext cx="554736" cy="388620"/>
            </a:xfrm>
            <a:prstGeom prst="rect">
              <a:avLst/>
            </a:prstGeom>
            <a:blipFill>
              <a:blip r:embed="rId47" cstate="print"/>
              <a:stretch>
                <a:fillRect/>
              </a:stretch>
            </a:blipFill>
          </p:spPr>
          <p:txBody>
            <a:bodyPr wrap="square" lIns="0" tIns="0" rIns="0" bIns="0" rtlCol="0"/>
            <a:lstStyle/>
            <a:p>
              <a:endParaRPr/>
            </a:p>
          </p:txBody>
        </p:sp>
        <p:sp>
          <p:nvSpPr>
            <p:cNvPr id="55" name="object 55"/>
            <p:cNvSpPr/>
            <p:nvPr/>
          </p:nvSpPr>
          <p:spPr>
            <a:xfrm>
              <a:off x="4236973" y="2528061"/>
              <a:ext cx="1209001" cy="388620"/>
            </a:xfrm>
            <a:prstGeom prst="rect">
              <a:avLst/>
            </a:prstGeom>
            <a:blipFill>
              <a:blip r:embed="rId48" cstate="print"/>
              <a:stretch>
                <a:fillRect/>
              </a:stretch>
            </a:blipFill>
          </p:spPr>
          <p:txBody>
            <a:bodyPr wrap="square" lIns="0" tIns="0" rIns="0" bIns="0" rtlCol="0"/>
            <a:lstStyle/>
            <a:p>
              <a:endParaRPr/>
            </a:p>
          </p:txBody>
        </p:sp>
        <p:sp>
          <p:nvSpPr>
            <p:cNvPr id="56" name="object 56"/>
            <p:cNvSpPr/>
            <p:nvPr/>
          </p:nvSpPr>
          <p:spPr>
            <a:xfrm>
              <a:off x="5461127" y="2528061"/>
              <a:ext cx="319024" cy="388620"/>
            </a:xfrm>
            <a:prstGeom prst="rect">
              <a:avLst/>
            </a:prstGeom>
            <a:blipFill>
              <a:blip r:embed="rId49" cstate="print"/>
              <a:stretch>
                <a:fillRect/>
              </a:stretch>
            </a:blipFill>
          </p:spPr>
          <p:txBody>
            <a:bodyPr wrap="square" lIns="0" tIns="0" rIns="0" bIns="0" rtlCol="0"/>
            <a:lstStyle/>
            <a:p>
              <a:endParaRPr/>
            </a:p>
          </p:txBody>
        </p:sp>
        <p:sp>
          <p:nvSpPr>
            <p:cNvPr id="57" name="object 57"/>
            <p:cNvSpPr/>
            <p:nvPr/>
          </p:nvSpPr>
          <p:spPr>
            <a:xfrm>
              <a:off x="5816219" y="2528061"/>
              <a:ext cx="971969" cy="388620"/>
            </a:xfrm>
            <a:prstGeom prst="rect">
              <a:avLst/>
            </a:prstGeom>
            <a:blipFill>
              <a:blip r:embed="rId50" cstate="print"/>
              <a:stretch>
                <a:fillRect/>
              </a:stretch>
            </a:blipFill>
          </p:spPr>
          <p:txBody>
            <a:bodyPr wrap="square" lIns="0" tIns="0" rIns="0" bIns="0" rtlCol="0"/>
            <a:lstStyle/>
            <a:p>
              <a:endParaRPr/>
            </a:p>
          </p:txBody>
        </p:sp>
        <p:sp>
          <p:nvSpPr>
            <p:cNvPr id="58" name="object 58"/>
            <p:cNvSpPr/>
            <p:nvPr/>
          </p:nvSpPr>
          <p:spPr>
            <a:xfrm>
              <a:off x="6806818" y="2528061"/>
              <a:ext cx="1250137" cy="388620"/>
            </a:xfrm>
            <a:prstGeom prst="rect">
              <a:avLst/>
            </a:prstGeom>
            <a:blipFill>
              <a:blip r:embed="rId51" cstate="print"/>
              <a:stretch>
                <a:fillRect/>
              </a:stretch>
            </a:blipFill>
          </p:spPr>
          <p:txBody>
            <a:bodyPr wrap="square" lIns="0" tIns="0" rIns="0" bIns="0" rtlCol="0"/>
            <a:lstStyle/>
            <a:p>
              <a:endParaRPr/>
            </a:p>
          </p:txBody>
        </p:sp>
        <p:sp>
          <p:nvSpPr>
            <p:cNvPr id="59" name="object 59"/>
            <p:cNvSpPr/>
            <p:nvPr/>
          </p:nvSpPr>
          <p:spPr>
            <a:xfrm>
              <a:off x="8076565" y="2528061"/>
              <a:ext cx="870369" cy="388620"/>
            </a:xfrm>
            <a:prstGeom prst="rect">
              <a:avLst/>
            </a:prstGeom>
            <a:blipFill>
              <a:blip r:embed="rId52" cstate="print"/>
              <a:stretch>
                <a:fillRect/>
              </a:stretch>
            </a:blipFill>
          </p:spPr>
          <p:txBody>
            <a:bodyPr wrap="square" lIns="0" tIns="0" rIns="0" bIns="0" rtlCol="0"/>
            <a:lstStyle/>
            <a:p>
              <a:endParaRPr/>
            </a:p>
          </p:txBody>
        </p:sp>
        <p:sp>
          <p:nvSpPr>
            <p:cNvPr id="60" name="object 60"/>
            <p:cNvSpPr/>
            <p:nvPr/>
          </p:nvSpPr>
          <p:spPr>
            <a:xfrm>
              <a:off x="8975725" y="2528061"/>
              <a:ext cx="292607" cy="388620"/>
            </a:xfrm>
            <a:prstGeom prst="rect">
              <a:avLst/>
            </a:prstGeom>
            <a:blipFill>
              <a:blip r:embed="rId53" cstate="print"/>
              <a:stretch>
                <a:fillRect/>
              </a:stretch>
            </a:blipFill>
          </p:spPr>
          <p:txBody>
            <a:bodyPr wrap="square" lIns="0" tIns="0" rIns="0" bIns="0" rtlCol="0"/>
            <a:lstStyle/>
            <a:p>
              <a:endParaRPr/>
            </a:p>
          </p:txBody>
        </p:sp>
        <p:sp>
          <p:nvSpPr>
            <p:cNvPr id="61" name="object 61"/>
            <p:cNvSpPr/>
            <p:nvPr/>
          </p:nvSpPr>
          <p:spPr>
            <a:xfrm>
              <a:off x="9312529" y="2528061"/>
              <a:ext cx="537311" cy="388620"/>
            </a:xfrm>
            <a:prstGeom prst="rect">
              <a:avLst/>
            </a:prstGeom>
            <a:blipFill>
              <a:blip r:embed="rId54" cstate="print"/>
              <a:stretch>
                <a:fillRect/>
              </a:stretch>
            </a:blipFill>
          </p:spPr>
          <p:txBody>
            <a:bodyPr wrap="square" lIns="0" tIns="0" rIns="0" bIns="0" rtlCol="0"/>
            <a:lstStyle/>
            <a:p>
              <a:endParaRPr/>
            </a:p>
          </p:txBody>
        </p:sp>
        <p:sp>
          <p:nvSpPr>
            <p:cNvPr id="62" name="object 62"/>
            <p:cNvSpPr/>
            <p:nvPr/>
          </p:nvSpPr>
          <p:spPr>
            <a:xfrm>
              <a:off x="9888981" y="2528061"/>
              <a:ext cx="286511" cy="388620"/>
            </a:xfrm>
            <a:prstGeom prst="rect">
              <a:avLst/>
            </a:prstGeom>
            <a:blipFill>
              <a:blip r:embed="rId55" cstate="print"/>
              <a:stretch>
                <a:fillRect/>
              </a:stretch>
            </a:blipFill>
          </p:spPr>
          <p:txBody>
            <a:bodyPr wrap="square" lIns="0" tIns="0" rIns="0" bIns="0" rtlCol="0"/>
            <a:lstStyle/>
            <a:p>
              <a:endParaRPr/>
            </a:p>
          </p:txBody>
        </p:sp>
        <p:sp>
          <p:nvSpPr>
            <p:cNvPr id="63" name="object 63"/>
            <p:cNvSpPr/>
            <p:nvPr/>
          </p:nvSpPr>
          <p:spPr>
            <a:xfrm>
              <a:off x="10219690" y="2528061"/>
              <a:ext cx="882230" cy="388620"/>
            </a:xfrm>
            <a:prstGeom prst="rect">
              <a:avLst/>
            </a:prstGeom>
            <a:blipFill>
              <a:blip r:embed="rId56" cstate="print"/>
              <a:stretch>
                <a:fillRect/>
              </a:stretch>
            </a:blipFill>
          </p:spPr>
          <p:txBody>
            <a:bodyPr wrap="square" lIns="0" tIns="0" rIns="0" bIns="0" rtlCol="0"/>
            <a:lstStyle/>
            <a:p>
              <a:endParaRPr/>
            </a:p>
          </p:txBody>
        </p:sp>
        <p:sp>
          <p:nvSpPr>
            <p:cNvPr id="64" name="object 64"/>
            <p:cNvSpPr/>
            <p:nvPr/>
          </p:nvSpPr>
          <p:spPr>
            <a:xfrm>
              <a:off x="11129518" y="2528061"/>
              <a:ext cx="292607" cy="388620"/>
            </a:xfrm>
            <a:prstGeom prst="rect">
              <a:avLst/>
            </a:prstGeom>
            <a:blipFill>
              <a:blip r:embed="rId11" cstate="print"/>
              <a:stretch>
                <a:fillRect/>
              </a:stretch>
            </a:blipFill>
          </p:spPr>
          <p:txBody>
            <a:bodyPr wrap="square" lIns="0" tIns="0" rIns="0" bIns="0" rtlCol="0"/>
            <a:lstStyle/>
            <a:p>
              <a:endParaRPr/>
            </a:p>
          </p:txBody>
        </p:sp>
        <p:sp>
          <p:nvSpPr>
            <p:cNvPr id="65" name="object 65"/>
            <p:cNvSpPr/>
            <p:nvPr/>
          </p:nvSpPr>
          <p:spPr>
            <a:xfrm>
              <a:off x="848867" y="2822194"/>
              <a:ext cx="973670" cy="388620"/>
            </a:xfrm>
            <a:prstGeom prst="rect">
              <a:avLst/>
            </a:prstGeom>
            <a:blipFill>
              <a:blip r:embed="rId57" cstate="print"/>
              <a:stretch>
                <a:fillRect/>
              </a:stretch>
            </a:blipFill>
          </p:spPr>
          <p:txBody>
            <a:bodyPr wrap="square" lIns="0" tIns="0" rIns="0" bIns="0" rtlCol="0"/>
            <a:lstStyle/>
            <a:p>
              <a:endParaRPr/>
            </a:p>
          </p:txBody>
        </p:sp>
        <p:sp>
          <p:nvSpPr>
            <p:cNvPr id="66" name="object 66"/>
            <p:cNvSpPr/>
            <p:nvPr/>
          </p:nvSpPr>
          <p:spPr>
            <a:xfrm>
              <a:off x="1851660" y="2822194"/>
              <a:ext cx="724547" cy="388620"/>
            </a:xfrm>
            <a:prstGeom prst="rect">
              <a:avLst/>
            </a:prstGeom>
            <a:blipFill>
              <a:blip r:embed="rId58" cstate="print"/>
              <a:stretch>
                <a:fillRect/>
              </a:stretch>
            </a:blipFill>
          </p:spPr>
          <p:txBody>
            <a:bodyPr wrap="square" lIns="0" tIns="0" rIns="0" bIns="0" rtlCol="0"/>
            <a:lstStyle/>
            <a:p>
              <a:endParaRPr/>
            </a:p>
          </p:txBody>
        </p:sp>
        <p:sp>
          <p:nvSpPr>
            <p:cNvPr id="67" name="object 67"/>
            <p:cNvSpPr/>
            <p:nvPr/>
          </p:nvSpPr>
          <p:spPr>
            <a:xfrm>
              <a:off x="2612389" y="2822194"/>
              <a:ext cx="728040" cy="388620"/>
            </a:xfrm>
            <a:prstGeom prst="rect">
              <a:avLst/>
            </a:prstGeom>
            <a:blipFill>
              <a:blip r:embed="rId59" cstate="print"/>
              <a:stretch>
                <a:fillRect/>
              </a:stretch>
            </a:blipFill>
          </p:spPr>
          <p:txBody>
            <a:bodyPr wrap="square" lIns="0" tIns="0" rIns="0" bIns="0" rtlCol="0"/>
            <a:lstStyle/>
            <a:p>
              <a:endParaRPr/>
            </a:p>
          </p:txBody>
        </p:sp>
        <p:sp>
          <p:nvSpPr>
            <p:cNvPr id="68" name="object 68"/>
            <p:cNvSpPr/>
            <p:nvPr/>
          </p:nvSpPr>
          <p:spPr>
            <a:xfrm>
              <a:off x="3375914" y="2822194"/>
              <a:ext cx="611632" cy="388620"/>
            </a:xfrm>
            <a:prstGeom prst="rect">
              <a:avLst/>
            </a:prstGeom>
            <a:blipFill>
              <a:blip r:embed="rId60" cstate="print"/>
              <a:stretch>
                <a:fillRect/>
              </a:stretch>
            </a:blipFill>
          </p:spPr>
          <p:txBody>
            <a:bodyPr wrap="square" lIns="0" tIns="0" rIns="0" bIns="0" rtlCol="0"/>
            <a:lstStyle/>
            <a:p>
              <a:endParaRPr/>
            </a:p>
          </p:txBody>
        </p:sp>
        <p:sp>
          <p:nvSpPr>
            <p:cNvPr id="69" name="object 69"/>
            <p:cNvSpPr/>
            <p:nvPr/>
          </p:nvSpPr>
          <p:spPr>
            <a:xfrm>
              <a:off x="4026661" y="2822194"/>
              <a:ext cx="1264996" cy="388620"/>
            </a:xfrm>
            <a:prstGeom prst="rect">
              <a:avLst/>
            </a:prstGeom>
            <a:blipFill>
              <a:blip r:embed="rId61" cstate="print"/>
              <a:stretch>
                <a:fillRect/>
              </a:stretch>
            </a:blipFill>
          </p:spPr>
          <p:txBody>
            <a:bodyPr wrap="square" lIns="0" tIns="0" rIns="0" bIns="0" rtlCol="0"/>
            <a:lstStyle/>
            <a:p>
              <a:endParaRPr/>
            </a:p>
          </p:txBody>
        </p:sp>
        <p:sp>
          <p:nvSpPr>
            <p:cNvPr id="70" name="object 70"/>
            <p:cNvSpPr/>
            <p:nvPr/>
          </p:nvSpPr>
          <p:spPr>
            <a:xfrm>
              <a:off x="5194427" y="2822194"/>
              <a:ext cx="85344" cy="388620"/>
            </a:xfrm>
            <a:prstGeom prst="rect">
              <a:avLst/>
            </a:prstGeom>
            <a:blipFill>
              <a:blip r:embed="rId8" cstate="print"/>
              <a:stretch>
                <a:fillRect/>
              </a:stretch>
            </a:blipFill>
          </p:spPr>
          <p:txBody>
            <a:bodyPr wrap="square" lIns="0" tIns="0" rIns="0" bIns="0" rtlCol="0"/>
            <a:lstStyle/>
            <a:p>
              <a:endParaRPr/>
            </a:p>
          </p:txBody>
        </p:sp>
        <p:sp>
          <p:nvSpPr>
            <p:cNvPr id="71" name="object 71"/>
            <p:cNvSpPr/>
            <p:nvPr/>
          </p:nvSpPr>
          <p:spPr>
            <a:xfrm>
              <a:off x="5365115" y="2822194"/>
              <a:ext cx="927544" cy="388620"/>
            </a:xfrm>
            <a:prstGeom prst="rect">
              <a:avLst/>
            </a:prstGeom>
            <a:blipFill>
              <a:blip r:embed="rId62" cstate="print"/>
              <a:stretch>
                <a:fillRect/>
              </a:stretch>
            </a:blipFill>
          </p:spPr>
          <p:txBody>
            <a:bodyPr wrap="square" lIns="0" tIns="0" rIns="0" bIns="0" rtlCol="0"/>
            <a:lstStyle/>
            <a:p>
              <a:endParaRPr/>
            </a:p>
          </p:txBody>
        </p:sp>
        <p:sp>
          <p:nvSpPr>
            <p:cNvPr id="72" name="object 72"/>
            <p:cNvSpPr/>
            <p:nvPr/>
          </p:nvSpPr>
          <p:spPr>
            <a:xfrm>
              <a:off x="6317615" y="2822194"/>
              <a:ext cx="149351" cy="388620"/>
            </a:xfrm>
            <a:prstGeom prst="rect">
              <a:avLst/>
            </a:prstGeom>
            <a:blipFill>
              <a:blip r:embed="rId63" cstate="print"/>
              <a:stretch>
                <a:fillRect/>
              </a:stretch>
            </a:blipFill>
          </p:spPr>
          <p:txBody>
            <a:bodyPr wrap="square" lIns="0" tIns="0" rIns="0" bIns="0" rtlCol="0"/>
            <a:lstStyle/>
            <a:p>
              <a:endParaRPr/>
            </a:p>
          </p:txBody>
        </p:sp>
        <p:sp>
          <p:nvSpPr>
            <p:cNvPr id="73" name="object 73"/>
            <p:cNvSpPr/>
            <p:nvPr/>
          </p:nvSpPr>
          <p:spPr>
            <a:xfrm>
              <a:off x="6392290" y="2822194"/>
              <a:ext cx="649223" cy="388620"/>
            </a:xfrm>
            <a:prstGeom prst="rect">
              <a:avLst/>
            </a:prstGeom>
            <a:blipFill>
              <a:blip r:embed="rId64" cstate="print"/>
              <a:stretch>
                <a:fillRect/>
              </a:stretch>
            </a:blipFill>
          </p:spPr>
          <p:txBody>
            <a:bodyPr wrap="square" lIns="0" tIns="0" rIns="0" bIns="0" rtlCol="0"/>
            <a:lstStyle/>
            <a:p>
              <a:endParaRPr/>
            </a:p>
          </p:txBody>
        </p:sp>
        <p:sp>
          <p:nvSpPr>
            <p:cNvPr id="74" name="object 74"/>
            <p:cNvSpPr/>
            <p:nvPr/>
          </p:nvSpPr>
          <p:spPr>
            <a:xfrm>
              <a:off x="6933310" y="2822194"/>
              <a:ext cx="85344" cy="388620"/>
            </a:xfrm>
            <a:prstGeom prst="rect">
              <a:avLst/>
            </a:prstGeom>
            <a:blipFill>
              <a:blip r:embed="rId65" cstate="print"/>
              <a:stretch>
                <a:fillRect/>
              </a:stretch>
            </a:blipFill>
          </p:spPr>
          <p:txBody>
            <a:bodyPr wrap="square" lIns="0" tIns="0" rIns="0" bIns="0" rtlCol="0"/>
            <a:lstStyle/>
            <a:p>
              <a:endParaRPr/>
            </a:p>
          </p:txBody>
        </p:sp>
        <p:sp>
          <p:nvSpPr>
            <p:cNvPr id="75" name="object 75"/>
            <p:cNvSpPr/>
            <p:nvPr/>
          </p:nvSpPr>
          <p:spPr>
            <a:xfrm>
              <a:off x="7102729" y="2822194"/>
              <a:ext cx="571500" cy="388620"/>
            </a:xfrm>
            <a:prstGeom prst="rect">
              <a:avLst/>
            </a:prstGeom>
            <a:blipFill>
              <a:blip r:embed="rId66" cstate="print"/>
              <a:stretch>
                <a:fillRect/>
              </a:stretch>
            </a:blipFill>
          </p:spPr>
          <p:txBody>
            <a:bodyPr wrap="square" lIns="0" tIns="0" rIns="0" bIns="0" rtlCol="0"/>
            <a:lstStyle/>
            <a:p>
              <a:endParaRPr/>
            </a:p>
          </p:txBody>
        </p:sp>
        <p:sp>
          <p:nvSpPr>
            <p:cNvPr id="76" name="object 76"/>
            <p:cNvSpPr/>
            <p:nvPr/>
          </p:nvSpPr>
          <p:spPr>
            <a:xfrm>
              <a:off x="7559929" y="2822194"/>
              <a:ext cx="106679" cy="388620"/>
            </a:xfrm>
            <a:prstGeom prst="rect">
              <a:avLst/>
            </a:prstGeom>
            <a:blipFill>
              <a:blip r:embed="rId67" cstate="print"/>
              <a:stretch>
                <a:fillRect/>
              </a:stretch>
            </a:blipFill>
          </p:spPr>
          <p:txBody>
            <a:bodyPr wrap="square" lIns="0" tIns="0" rIns="0" bIns="0" rtlCol="0"/>
            <a:lstStyle/>
            <a:p>
              <a:endParaRPr/>
            </a:p>
          </p:txBody>
        </p:sp>
        <p:sp>
          <p:nvSpPr>
            <p:cNvPr id="77" name="object 77"/>
            <p:cNvSpPr/>
            <p:nvPr/>
          </p:nvSpPr>
          <p:spPr>
            <a:xfrm>
              <a:off x="7739760" y="2822194"/>
              <a:ext cx="757123" cy="388620"/>
            </a:xfrm>
            <a:prstGeom prst="rect">
              <a:avLst/>
            </a:prstGeom>
            <a:blipFill>
              <a:blip r:embed="rId68" cstate="print"/>
              <a:stretch>
                <a:fillRect/>
              </a:stretch>
            </a:blipFill>
          </p:spPr>
          <p:txBody>
            <a:bodyPr wrap="square" lIns="0" tIns="0" rIns="0" bIns="0" rtlCol="0"/>
            <a:lstStyle/>
            <a:p>
              <a:endParaRPr/>
            </a:p>
          </p:txBody>
        </p:sp>
        <p:sp>
          <p:nvSpPr>
            <p:cNvPr id="78" name="object 78"/>
            <p:cNvSpPr/>
            <p:nvPr/>
          </p:nvSpPr>
          <p:spPr>
            <a:xfrm>
              <a:off x="8370696" y="2822194"/>
              <a:ext cx="85344" cy="388620"/>
            </a:xfrm>
            <a:prstGeom prst="rect">
              <a:avLst/>
            </a:prstGeom>
            <a:blipFill>
              <a:blip r:embed="rId65" cstate="print"/>
              <a:stretch>
                <a:fillRect/>
              </a:stretch>
            </a:blipFill>
          </p:spPr>
          <p:txBody>
            <a:bodyPr wrap="square" lIns="0" tIns="0" rIns="0" bIns="0" rtlCol="0"/>
            <a:lstStyle/>
            <a:p>
              <a:endParaRPr/>
            </a:p>
          </p:txBody>
        </p:sp>
        <p:sp>
          <p:nvSpPr>
            <p:cNvPr id="79" name="object 79"/>
            <p:cNvSpPr/>
            <p:nvPr/>
          </p:nvSpPr>
          <p:spPr>
            <a:xfrm>
              <a:off x="8539860" y="2822194"/>
              <a:ext cx="571500" cy="388620"/>
            </a:xfrm>
            <a:prstGeom prst="rect">
              <a:avLst/>
            </a:prstGeom>
            <a:blipFill>
              <a:blip r:embed="rId69" cstate="print"/>
              <a:stretch>
                <a:fillRect/>
              </a:stretch>
            </a:blipFill>
          </p:spPr>
          <p:txBody>
            <a:bodyPr wrap="square" lIns="0" tIns="0" rIns="0" bIns="0" rtlCol="0"/>
            <a:lstStyle/>
            <a:p>
              <a:endParaRPr/>
            </a:p>
          </p:txBody>
        </p:sp>
        <p:sp>
          <p:nvSpPr>
            <p:cNvPr id="80" name="object 80"/>
            <p:cNvSpPr/>
            <p:nvPr/>
          </p:nvSpPr>
          <p:spPr>
            <a:xfrm>
              <a:off x="8997060" y="2822194"/>
              <a:ext cx="106679" cy="388620"/>
            </a:xfrm>
            <a:prstGeom prst="rect">
              <a:avLst/>
            </a:prstGeom>
            <a:blipFill>
              <a:blip r:embed="rId67" cstate="print"/>
              <a:stretch>
                <a:fillRect/>
              </a:stretch>
            </a:blipFill>
          </p:spPr>
          <p:txBody>
            <a:bodyPr wrap="square" lIns="0" tIns="0" rIns="0" bIns="0" rtlCol="0"/>
            <a:lstStyle/>
            <a:p>
              <a:endParaRPr/>
            </a:p>
          </p:txBody>
        </p:sp>
        <p:sp>
          <p:nvSpPr>
            <p:cNvPr id="81" name="object 81"/>
            <p:cNvSpPr/>
            <p:nvPr/>
          </p:nvSpPr>
          <p:spPr>
            <a:xfrm>
              <a:off x="9176893" y="2822194"/>
              <a:ext cx="845083" cy="388620"/>
            </a:xfrm>
            <a:prstGeom prst="rect">
              <a:avLst/>
            </a:prstGeom>
            <a:blipFill>
              <a:blip r:embed="rId70" cstate="print"/>
              <a:stretch>
                <a:fillRect/>
              </a:stretch>
            </a:blipFill>
          </p:spPr>
          <p:txBody>
            <a:bodyPr wrap="square" lIns="0" tIns="0" rIns="0" bIns="0" rtlCol="0"/>
            <a:lstStyle/>
            <a:p>
              <a:endParaRPr/>
            </a:p>
          </p:txBody>
        </p:sp>
        <p:sp>
          <p:nvSpPr>
            <p:cNvPr id="82" name="object 82"/>
            <p:cNvSpPr/>
            <p:nvPr/>
          </p:nvSpPr>
          <p:spPr>
            <a:xfrm>
              <a:off x="10042906" y="2822194"/>
              <a:ext cx="571500" cy="388620"/>
            </a:xfrm>
            <a:prstGeom prst="rect">
              <a:avLst/>
            </a:prstGeom>
            <a:blipFill>
              <a:blip r:embed="rId71" cstate="print"/>
              <a:stretch>
                <a:fillRect/>
              </a:stretch>
            </a:blipFill>
          </p:spPr>
          <p:txBody>
            <a:bodyPr wrap="square" lIns="0" tIns="0" rIns="0" bIns="0" rtlCol="0"/>
            <a:lstStyle/>
            <a:p>
              <a:endParaRPr/>
            </a:p>
          </p:txBody>
        </p:sp>
        <p:sp>
          <p:nvSpPr>
            <p:cNvPr id="83" name="object 83"/>
            <p:cNvSpPr/>
            <p:nvPr/>
          </p:nvSpPr>
          <p:spPr>
            <a:xfrm>
              <a:off x="10500106" y="2822194"/>
              <a:ext cx="149351" cy="388620"/>
            </a:xfrm>
            <a:prstGeom prst="rect">
              <a:avLst/>
            </a:prstGeom>
            <a:blipFill>
              <a:blip r:embed="rId72" cstate="print"/>
              <a:stretch>
                <a:fillRect/>
              </a:stretch>
            </a:blipFill>
          </p:spPr>
          <p:txBody>
            <a:bodyPr wrap="square" lIns="0" tIns="0" rIns="0" bIns="0" rtlCol="0"/>
            <a:lstStyle/>
            <a:p>
              <a:endParaRPr/>
            </a:p>
          </p:txBody>
        </p:sp>
        <p:sp>
          <p:nvSpPr>
            <p:cNvPr id="84" name="object 84"/>
            <p:cNvSpPr/>
            <p:nvPr/>
          </p:nvSpPr>
          <p:spPr>
            <a:xfrm>
              <a:off x="10574781" y="2822194"/>
              <a:ext cx="88392" cy="388620"/>
            </a:xfrm>
            <a:prstGeom prst="rect">
              <a:avLst/>
            </a:prstGeom>
            <a:blipFill>
              <a:blip r:embed="rId73" cstate="print"/>
              <a:stretch>
                <a:fillRect/>
              </a:stretch>
            </a:blipFill>
          </p:spPr>
          <p:txBody>
            <a:bodyPr wrap="square" lIns="0" tIns="0" rIns="0" bIns="0" rtlCol="0"/>
            <a:lstStyle/>
            <a:p>
              <a:endParaRPr/>
            </a:p>
          </p:txBody>
        </p:sp>
        <p:sp>
          <p:nvSpPr>
            <p:cNvPr id="85" name="object 85"/>
            <p:cNvSpPr/>
            <p:nvPr/>
          </p:nvSpPr>
          <p:spPr>
            <a:xfrm>
              <a:off x="10745469" y="2822194"/>
              <a:ext cx="694944" cy="388620"/>
            </a:xfrm>
            <a:prstGeom prst="rect">
              <a:avLst/>
            </a:prstGeom>
            <a:blipFill>
              <a:blip r:embed="rId74" cstate="print"/>
              <a:stretch>
                <a:fillRect/>
              </a:stretch>
            </a:blipFill>
          </p:spPr>
          <p:txBody>
            <a:bodyPr wrap="square" lIns="0" tIns="0" rIns="0" bIns="0" rtlCol="0"/>
            <a:lstStyle/>
            <a:p>
              <a:endParaRPr/>
            </a:p>
          </p:txBody>
        </p:sp>
        <p:sp>
          <p:nvSpPr>
            <p:cNvPr id="86" name="object 86"/>
            <p:cNvSpPr/>
            <p:nvPr/>
          </p:nvSpPr>
          <p:spPr>
            <a:xfrm>
              <a:off x="848867" y="3114497"/>
              <a:ext cx="960577" cy="388924"/>
            </a:xfrm>
            <a:prstGeom prst="rect">
              <a:avLst/>
            </a:prstGeom>
            <a:blipFill>
              <a:blip r:embed="rId43" cstate="print"/>
              <a:stretch>
                <a:fillRect/>
              </a:stretch>
            </a:blipFill>
          </p:spPr>
          <p:txBody>
            <a:bodyPr wrap="square" lIns="0" tIns="0" rIns="0" bIns="0" rtlCol="0"/>
            <a:lstStyle/>
            <a:p>
              <a:endParaRPr/>
            </a:p>
          </p:txBody>
        </p:sp>
        <p:sp>
          <p:nvSpPr>
            <p:cNvPr id="87" name="object 87"/>
            <p:cNvSpPr/>
            <p:nvPr/>
          </p:nvSpPr>
          <p:spPr>
            <a:xfrm>
              <a:off x="2074164" y="3114497"/>
              <a:ext cx="377189" cy="388924"/>
            </a:xfrm>
            <a:prstGeom prst="rect">
              <a:avLst/>
            </a:prstGeom>
            <a:blipFill>
              <a:blip r:embed="rId75" cstate="print"/>
              <a:stretch>
                <a:fillRect/>
              </a:stretch>
            </a:blipFill>
          </p:spPr>
          <p:txBody>
            <a:bodyPr wrap="square" lIns="0" tIns="0" rIns="0" bIns="0" rtlCol="0"/>
            <a:lstStyle/>
            <a:p>
              <a:endParaRPr/>
            </a:p>
          </p:txBody>
        </p:sp>
        <p:sp>
          <p:nvSpPr>
            <p:cNvPr id="88" name="object 88"/>
            <p:cNvSpPr/>
            <p:nvPr/>
          </p:nvSpPr>
          <p:spPr>
            <a:xfrm>
              <a:off x="2728214" y="3114497"/>
              <a:ext cx="1136599" cy="388924"/>
            </a:xfrm>
            <a:prstGeom prst="rect">
              <a:avLst/>
            </a:prstGeom>
            <a:blipFill>
              <a:blip r:embed="rId76" cstate="print"/>
              <a:stretch>
                <a:fillRect/>
              </a:stretch>
            </a:blipFill>
          </p:spPr>
          <p:txBody>
            <a:bodyPr wrap="square" lIns="0" tIns="0" rIns="0" bIns="0" rtlCol="0"/>
            <a:lstStyle/>
            <a:p>
              <a:endParaRPr/>
            </a:p>
          </p:txBody>
        </p:sp>
        <p:sp>
          <p:nvSpPr>
            <p:cNvPr id="89" name="object 89"/>
            <p:cNvSpPr/>
            <p:nvPr/>
          </p:nvSpPr>
          <p:spPr>
            <a:xfrm>
              <a:off x="4113529" y="3114497"/>
              <a:ext cx="339344" cy="388924"/>
            </a:xfrm>
            <a:prstGeom prst="rect">
              <a:avLst/>
            </a:prstGeom>
            <a:blipFill>
              <a:blip r:embed="rId77" cstate="print"/>
              <a:stretch>
                <a:fillRect/>
              </a:stretch>
            </a:blipFill>
          </p:spPr>
          <p:txBody>
            <a:bodyPr wrap="square" lIns="0" tIns="0" rIns="0" bIns="0" rtlCol="0"/>
            <a:lstStyle/>
            <a:p>
              <a:endParaRPr/>
            </a:p>
          </p:txBody>
        </p:sp>
        <p:sp>
          <p:nvSpPr>
            <p:cNvPr id="90" name="object 90"/>
            <p:cNvSpPr/>
            <p:nvPr/>
          </p:nvSpPr>
          <p:spPr>
            <a:xfrm>
              <a:off x="4720082" y="3114497"/>
              <a:ext cx="784123" cy="388924"/>
            </a:xfrm>
            <a:prstGeom prst="rect">
              <a:avLst/>
            </a:prstGeom>
            <a:blipFill>
              <a:blip r:embed="rId78" cstate="print"/>
              <a:stretch>
                <a:fillRect/>
              </a:stretch>
            </a:blipFill>
          </p:spPr>
          <p:txBody>
            <a:bodyPr wrap="square" lIns="0" tIns="0" rIns="0" bIns="0" rtlCol="0"/>
            <a:lstStyle/>
            <a:p>
              <a:endParaRPr/>
            </a:p>
          </p:txBody>
        </p:sp>
        <p:sp>
          <p:nvSpPr>
            <p:cNvPr id="91" name="object 91"/>
            <p:cNvSpPr/>
            <p:nvPr/>
          </p:nvSpPr>
          <p:spPr>
            <a:xfrm>
              <a:off x="5758307" y="3114497"/>
              <a:ext cx="973670" cy="388924"/>
            </a:xfrm>
            <a:prstGeom prst="rect">
              <a:avLst/>
            </a:prstGeom>
            <a:blipFill>
              <a:blip r:embed="rId79" cstate="print"/>
              <a:stretch>
                <a:fillRect/>
              </a:stretch>
            </a:blipFill>
          </p:spPr>
          <p:txBody>
            <a:bodyPr wrap="square" lIns="0" tIns="0" rIns="0" bIns="0" rtlCol="0"/>
            <a:lstStyle/>
            <a:p>
              <a:endParaRPr/>
            </a:p>
          </p:txBody>
        </p:sp>
        <p:sp>
          <p:nvSpPr>
            <p:cNvPr id="92" name="object 92"/>
            <p:cNvSpPr/>
            <p:nvPr/>
          </p:nvSpPr>
          <p:spPr>
            <a:xfrm>
              <a:off x="6986651" y="3114497"/>
              <a:ext cx="813142" cy="388924"/>
            </a:xfrm>
            <a:prstGeom prst="rect">
              <a:avLst/>
            </a:prstGeom>
            <a:blipFill>
              <a:blip r:embed="rId80" cstate="print"/>
              <a:stretch>
                <a:fillRect/>
              </a:stretch>
            </a:blipFill>
          </p:spPr>
          <p:txBody>
            <a:bodyPr wrap="square" lIns="0" tIns="0" rIns="0" bIns="0" rtlCol="0"/>
            <a:lstStyle/>
            <a:p>
              <a:endParaRPr/>
            </a:p>
          </p:txBody>
        </p:sp>
        <p:sp>
          <p:nvSpPr>
            <p:cNvPr id="93" name="object 93"/>
            <p:cNvSpPr/>
            <p:nvPr/>
          </p:nvSpPr>
          <p:spPr>
            <a:xfrm>
              <a:off x="8070468" y="3114497"/>
              <a:ext cx="1437258" cy="388924"/>
            </a:xfrm>
            <a:prstGeom prst="rect">
              <a:avLst/>
            </a:prstGeom>
            <a:blipFill>
              <a:blip r:embed="rId81" cstate="print"/>
              <a:stretch>
                <a:fillRect/>
              </a:stretch>
            </a:blipFill>
          </p:spPr>
          <p:txBody>
            <a:bodyPr wrap="square" lIns="0" tIns="0" rIns="0" bIns="0" rtlCol="0"/>
            <a:lstStyle/>
            <a:p>
              <a:endParaRPr/>
            </a:p>
          </p:txBody>
        </p:sp>
        <p:sp>
          <p:nvSpPr>
            <p:cNvPr id="94" name="object 94"/>
            <p:cNvSpPr/>
            <p:nvPr/>
          </p:nvSpPr>
          <p:spPr>
            <a:xfrm>
              <a:off x="9411969" y="3114497"/>
              <a:ext cx="82296" cy="388924"/>
            </a:xfrm>
            <a:prstGeom prst="rect">
              <a:avLst/>
            </a:prstGeom>
            <a:blipFill>
              <a:blip r:embed="rId82" cstate="print"/>
              <a:stretch>
                <a:fillRect/>
              </a:stretch>
            </a:blipFill>
          </p:spPr>
          <p:txBody>
            <a:bodyPr wrap="square" lIns="0" tIns="0" rIns="0" bIns="0" rtlCol="0"/>
            <a:lstStyle/>
            <a:p>
              <a:endParaRPr/>
            </a:p>
          </p:txBody>
        </p:sp>
        <p:sp>
          <p:nvSpPr>
            <p:cNvPr id="95" name="object 95"/>
            <p:cNvSpPr/>
            <p:nvPr/>
          </p:nvSpPr>
          <p:spPr>
            <a:xfrm>
              <a:off x="9805161" y="3114497"/>
              <a:ext cx="768096" cy="388924"/>
            </a:xfrm>
            <a:prstGeom prst="rect">
              <a:avLst/>
            </a:prstGeom>
            <a:blipFill>
              <a:blip r:embed="rId83" cstate="print"/>
              <a:stretch>
                <a:fillRect/>
              </a:stretch>
            </a:blipFill>
          </p:spPr>
          <p:txBody>
            <a:bodyPr wrap="square" lIns="0" tIns="0" rIns="0" bIns="0" rtlCol="0"/>
            <a:lstStyle/>
            <a:p>
              <a:endParaRPr/>
            </a:p>
          </p:txBody>
        </p:sp>
        <p:sp>
          <p:nvSpPr>
            <p:cNvPr id="96" name="object 96"/>
            <p:cNvSpPr/>
            <p:nvPr/>
          </p:nvSpPr>
          <p:spPr>
            <a:xfrm>
              <a:off x="10829290" y="3114497"/>
              <a:ext cx="532180" cy="388924"/>
            </a:xfrm>
            <a:prstGeom prst="rect">
              <a:avLst/>
            </a:prstGeom>
            <a:blipFill>
              <a:blip r:embed="rId84" cstate="print"/>
              <a:stretch>
                <a:fillRect/>
              </a:stretch>
            </a:blipFill>
          </p:spPr>
          <p:txBody>
            <a:bodyPr wrap="square" lIns="0" tIns="0" rIns="0" bIns="0" rtlCol="0"/>
            <a:lstStyle/>
            <a:p>
              <a:endParaRPr/>
            </a:p>
          </p:txBody>
        </p:sp>
        <p:sp>
          <p:nvSpPr>
            <p:cNvPr id="97" name="object 97"/>
            <p:cNvSpPr/>
            <p:nvPr/>
          </p:nvSpPr>
          <p:spPr>
            <a:xfrm>
              <a:off x="11272773" y="3114497"/>
              <a:ext cx="103631" cy="388924"/>
            </a:xfrm>
            <a:prstGeom prst="rect">
              <a:avLst/>
            </a:prstGeom>
            <a:blipFill>
              <a:blip r:embed="rId85" cstate="print"/>
              <a:stretch>
                <a:fillRect/>
              </a:stretch>
            </a:blipFill>
          </p:spPr>
          <p:txBody>
            <a:bodyPr wrap="square" lIns="0" tIns="0" rIns="0" bIns="0" rtlCol="0"/>
            <a:lstStyle/>
            <a:p>
              <a:endParaRPr/>
            </a:p>
          </p:txBody>
        </p:sp>
        <p:sp>
          <p:nvSpPr>
            <p:cNvPr id="98" name="object 98"/>
            <p:cNvSpPr/>
            <p:nvPr/>
          </p:nvSpPr>
          <p:spPr>
            <a:xfrm>
              <a:off x="848867" y="3427476"/>
              <a:ext cx="563270" cy="388619"/>
            </a:xfrm>
            <a:prstGeom prst="rect">
              <a:avLst/>
            </a:prstGeom>
            <a:blipFill>
              <a:blip r:embed="rId86" cstate="print"/>
              <a:stretch>
                <a:fillRect/>
              </a:stretch>
            </a:blipFill>
          </p:spPr>
          <p:txBody>
            <a:bodyPr wrap="square" lIns="0" tIns="0" rIns="0" bIns="0" rtlCol="0"/>
            <a:lstStyle/>
            <a:p>
              <a:endParaRPr/>
            </a:p>
          </p:txBody>
        </p:sp>
        <p:sp>
          <p:nvSpPr>
            <p:cNvPr id="99" name="object 99"/>
            <p:cNvSpPr/>
            <p:nvPr/>
          </p:nvSpPr>
          <p:spPr>
            <a:xfrm>
              <a:off x="848677" y="3688588"/>
              <a:ext cx="6815455" cy="0"/>
            </a:xfrm>
            <a:custGeom>
              <a:avLst/>
              <a:gdLst/>
              <a:ahLst/>
              <a:cxnLst/>
              <a:rect l="l" t="t" r="r" b="b"/>
              <a:pathLst>
                <a:path w="6815455">
                  <a:moveTo>
                    <a:pt x="0" y="0"/>
                  </a:moveTo>
                  <a:lnTo>
                    <a:pt x="6815264" y="0"/>
                  </a:lnTo>
                </a:path>
              </a:pathLst>
            </a:custGeom>
            <a:ln w="15239">
              <a:solidFill>
                <a:srgbClr val="0462C1"/>
              </a:solidFill>
            </a:ln>
          </p:spPr>
          <p:txBody>
            <a:bodyPr wrap="square" lIns="0" tIns="0" rIns="0" bIns="0" rtlCol="0"/>
            <a:lstStyle/>
            <a:p>
              <a:endParaRPr/>
            </a:p>
          </p:txBody>
        </p:sp>
        <p:sp>
          <p:nvSpPr>
            <p:cNvPr id="100" name="object 100"/>
            <p:cNvSpPr/>
            <p:nvPr/>
          </p:nvSpPr>
          <p:spPr>
            <a:xfrm>
              <a:off x="1318260" y="3427476"/>
              <a:ext cx="115824" cy="388619"/>
            </a:xfrm>
            <a:prstGeom prst="rect">
              <a:avLst/>
            </a:prstGeom>
            <a:blipFill>
              <a:blip r:embed="rId87" cstate="print"/>
              <a:stretch>
                <a:fillRect/>
              </a:stretch>
            </a:blipFill>
          </p:spPr>
          <p:txBody>
            <a:bodyPr wrap="square" lIns="0" tIns="0" rIns="0" bIns="0" rtlCol="0"/>
            <a:lstStyle/>
            <a:p>
              <a:endParaRPr/>
            </a:p>
          </p:txBody>
        </p:sp>
        <p:sp>
          <p:nvSpPr>
            <p:cNvPr id="101" name="object 101"/>
            <p:cNvSpPr/>
            <p:nvPr/>
          </p:nvSpPr>
          <p:spPr>
            <a:xfrm>
              <a:off x="1376172" y="3427476"/>
              <a:ext cx="735177" cy="388619"/>
            </a:xfrm>
            <a:prstGeom prst="rect">
              <a:avLst/>
            </a:prstGeom>
            <a:blipFill>
              <a:blip r:embed="rId88" cstate="print"/>
              <a:stretch>
                <a:fillRect/>
              </a:stretch>
            </a:blipFill>
          </p:spPr>
          <p:txBody>
            <a:bodyPr wrap="square" lIns="0" tIns="0" rIns="0" bIns="0" rtlCol="0"/>
            <a:lstStyle/>
            <a:p>
              <a:endParaRPr/>
            </a:p>
          </p:txBody>
        </p:sp>
        <p:sp>
          <p:nvSpPr>
            <p:cNvPr id="102" name="object 102"/>
            <p:cNvSpPr/>
            <p:nvPr/>
          </p:nvSpPr>
          <p:spPr>
            <a:xfrm>
              <a:off x="1988820" y="3427476"/>
              <a:ext cx="115824" cy="388619"/>
            </a:xfrm>
            <a:prstGeom prst="rect">
              <a:avLst/>
            </a:prstGeom>
            <a:blipFill>
              <a:blip r:embed="rId89" cstate="print"/>
              <a:stretch>
                <a:fillRect/>
              </a:stretch>
            </a:blipFill>
          </p:spPr>
          <p:txBody>
            <a:bodyPr wrap="square" lIns="0" tIns="0" rIns="0" bIns="0" rtlCol="0"/>
            <a:lstStyle/>
            <a:p>
              <a:endParaRPr/>
            </a:p>
          </p:txBody>
        </p:sp>
        <p:sp>
          <p:nvSpPr>
            <p:cNvPr id="103" name="object 103"/>
            <p:cNvSpPr/>
            <p:nvPr/>
          </p:nvSpPr>
          <p:spPr>
            <a:xfrm>
              <a:off x="2046732" y="3427476"/>
              <a:ext cx="742315" cy="388619"/>
            </a:xfrm>
            <a:prstGeom prst="rect">
              <a:avLst/>
            </a:prstGeom>
            <a:blipFill>
              <a:blip r:embed="rId90" cstate="print"/>
              <a:stretch>
                <a:fillRect/>
              </a:stretch>
            </a:blipFill>
          </p:spPr>
          <p:txBody>
            <a:bodyPr wrap="square" lIns="0" tIns="0" rIns="0" bIns="0" rtlCol="0"/>
            <a:lstStyle/>
            <a:p>
              <a:endParaRPr/>
            </a:p>
          </p:txBody>
        </p:sp>
        <p:sp>
          <p:nvSpPr>
            <p:cNvPr id="104" name="object 104"/>
            <p:cNvSpPr/>
            <p:nvPr/>
          </p:nvSpPr>
          <p:spPr>
            <a:xfrm>
              <a:off x="2696210" y="3427476"/>
              <a:ext cx="115824" cy="388619"/>
            </a:xfrm>
            <a:prstGeom prst="rect">
              <a:avLst/>
            </a:prstGeom>
            <a:blipFill>
              <a:blip r:embed="rId89" cstate="print"/>
              <a:stretch>
                <a:fillRect/>
              </a:stretch>
            </a:blipFill>
          </p:spPr>
          <p:txBody>
            <a:bodyPr wrap="square" lIns="0" tIns="0" rIns="0" bIns="0" rtlCol="0"/>
            <a:lstStyle/>
            <a:p>
              <a:endParaRPr/>
            </a:p>
          </p:txBody>
        </p:sp>
        <p:sp>
          <p:nvSpPr>
            <p:cNvPr id="105" name="object 105"/>
            <p:cNvSpPr/>
            <p:nvPr/>
          </p:nvSpPr>
          <p:spPr>
            <a:xfrm>
              <a:off x="2754122" y="3427476"/>
              <a:ext cx="410463" cy="388619"/>
            </a:xfrm>
            <a:prstGeom prst="rect">
              <a:avLst/>
            </a:prstGeom>
            <a:blipFill>
              <a:blip r:embed="rId91" cstate="print"/>
              <a:stretch>
                <a:fillRect/>
              </a:stretch>
            </a:blipFill>
          </p:spPr>
          <p:txBody>
            <a:bodyPr wrap="square" lIns="0" tIns="0" rIns="0" bIns="0" rtlCol="0"/>
            <a:lstStyle/>
            <a:p>
              <a:endParaRPr/>
            </a:p>
          </p:txBody>
        </p:sp>
        <p:sp>
          <p:nvSpPr>
            <p:cNvPr id="106" name="object 106"/>
            <p:cNvSpPr/>
            <p:nvPr/>
          </p:nvSpPr>
          <p:spPr>
            <a:xfrm>
              <a:off x="3061970" y="3427476"/>
              <a:ext cx="115824" cy="388619"/>
            </a:xfrm>
            <a:prstGeom prst="rect">
              <a:avLst/>
            </a:prstGeom>
            <a:blipFill>
              <a:blip r:embed="rId89" cstate="print"/>
              <a:stretch>
                <a:fillRect/>
              </a:stretch>
            </a:blipFill>
          </p:spPr>
          <p:txBody>
            <a:bodyPr wrap="square" lIns="0" tIns="0" rIns="0" bIns="0" rtlCol="0"/>
            <a:lstStyle/>
            <a:p>
              <a:endParaRPr/>
            </a:p>
          </p:txBody>
        </p:sp>
        <p:sp>
          <p:nvSpPr>
            <p:cNvPr id="107" name="object 107"/>
            <p:cNvSpPr/>
            <p:nvPr/>
          </p:nvSpPr>
          <p:spPr>
            <a:xfrm>
              <a:off x="3119882" y="3427476"/>
              <a:ext cx="1938908" cy="388619"/>
            </a:xfrm>
            <a:prstGeom prst="rect">
              <a:avLst/>
            </a:prstGeom>
            <a:blipFill>
              <a:blip r:embed="rId92" cstate="print"/>
              <a:stretch>
                <a:fillRect/>
              </a:stretch>
            </a:blipFill>
          </p:spPr>
          <p:txBody>
            <a:bodyPr wrap="square" lIns="0" tIns="0" rIns="0" bIns="0" rtlCol="0"/>
            <a:lstStyle/>
            <a:p>
              <a:endParaRPr/>
            </a:p>
          </p:txBody>
        </p:sp>
        <p:sp>
          <p:nvSpPr>
            <p:cNvPr id="108" name="object 108"/>
            <p:cNvSpPr/>
            <p:nvPr/>
          </p:nvSpPr>
          <p:spPr>
            <a:xfrm>
              <a:off x="4978019" y="3427476"/>
              <a:ext cx="571500" cy="388619"/>
            </a:xfrm>
            <a:prstGeom prst="rect">
              <a:avLst/>
            </a:prstGeom>
            <a:blipFill>
              <a:blip r:embed="rId93" cstate="print"/>
              <a:stretch>
                <a:fillRect/>
              </a:stretch>
            </a:blipFill>
          </p:spPr>
          <p:txBody>
            <a:bodyPr wrap="square" lIns="0" tIns="0" rIns="0" bIns="0" rtlCol="0"/>
            <a:lstStyle/>
            <a:p>
              <a:endParaRPr/>
            </a:p>
          </p:txBody>
        </p:sp>
        <p:sp>
          <p:nvSpPr>
            <p:cNvPr id="109" name="object 109"/>
            <p:cNvSpPr/>
            <p:nvPr/>
          </p:nvSpPr>
          <p:spPr>
            <a:xfrm>
              <a:off x="5435219" y="3427476"/>
              <a:ext cx="158496" cy="388619"/>
            </a:xfrm>
            <a:prstGeom prst="rect">
              <a:avLst/>
            </a:prstGeom>
            <a:blipFill>
              <a:blip r:embed="rId94" cstate="print"/>
              <a:stretch>
                <a:fillRect/>
              </a:stretch>
            </a:blipFill>
          </p:spPr>
          <p:txBody>
            <a:bodyPr wrap="square" lIns="0" tIns="0" rIns="0" bIns="0" rtlCol="0"/>
            <a:lstStyle/>
            <a:p>
              <a:endParaRPr/>
            </a:p>
          </p:txBody>
        </p:sp>
        <p:sp>
          <p:nvSpPr>
            <p:cNvPr id="110" name="object 110"/>
            <p:cNvSpPr/>
            <p:nvPr/>
          </p:nvSpPr>
          <p:spPr>
            <a:xfrm>
              <a:off x="5514466" y="3427476"/>
              <a:ext cx="571500" cy="388619"/>
            </a:xfrm>
            <a:prstGeom prst="rect">
              <a:avLst/>
            </a:prstGeom>
            <a:blipFill>
              <a:blip r:embed="rId95" cstate="print"/>
              <a:stretch>
                <a:fillRect/>
              </a:stretch>
            </a:blipFill>
          </p:spPr>
          <p:txBody>
            <a:bodyPr wrap="square" lIns="0" tIns="0" rIns="0" bIns="0" rtlCol="0"/>
            <a:lstStyle/>
            <a:p>
              <a:endParaRPr/>
            </a:p>
          </p:txBody>
        </p:sp>
        <p:sp>
          <p:nvSpPr>
            <p:cNvPr id="111" name="object 111"/>
            <p:cNvSpPr/>
            <p:nvPr/>
          </p:nvSpPr>
          <p:spPr>
            <a:xfrm>
              <a:off x="5971666" y="3427476"/>
              <a:ext cx="195072" cy="388619"/>
            </a:xfrm>
            <a:prstGeom prst="rect">
              <a:avLst/>
            </a:prstGeom>
            <a:blipFill>
              <a:blip r:embed="rId96" cstate="print"/>
              <a:stretch>
                <a:fillRect/>
              </a:stretch>
            </a:blipFill>
          </p:spPr>
          <p:txBody>
            <a:bodyPr wrap="square" lIns="0" tIns="0" rIns="0" bIns="0" rtlCol="0"/>
            <a:lstStyle/>
            <a:p>
              <a:endParaRPr/>
            </a:p>
          </p:txBody>
        </p:sp>
        <p:sp>
          <p:nvSpPr>
            <p:cNvPr id="112" name="object 112"/>
            <p:cNvSpPr/>
            <p:nvPr/>
          </p:nvSpPr>
          <p:spPr>
            <a:xfrm>
              <a:off x="6069203" y="3427476"/>
              <a:ext cx="185927" cy="388619"/>
            </a:xfrm>
            <a:prstGeom prst="rect">
              <a:avLst/>
            </a:prstGeom>
            <a:blipFill>
              <a:blip r:embed="rId97" cstate="print"/>
              <a:stretch>
                <a:fillRect/>
              </a:stretch>
            </a:blipFill>
          </p:spPr>
          <p:txBody>
            <a:bodyPr wrap="square" lIns="0" tIns="0" rIns="0" bIns="0" rtlCol="0"/>
            <a:lstStyle/>
            <a:p>
              <a:endParaRPr/>
            </a:p>
          </p:txBody>
        </p:sp>
        <p:sp>
          <p:nvSpPr>
            <p:cNvPr id="113" name="object 113"/>
            <p:cNvSpPr/>
            <p:nvPr/>
          </p:nvSpPr>
          <p:spPr>
            <a:xfrm>
              <a:off x="6162166" y="3427476"/>
              <a:ext cx="686308" cy="388619"/>
            </a:xfrm>
            <a:prstGeom prst="rect">
              <a:avLst/>
            </a:prstGeom>
            <a:blipFill>
              <a:blip r:embed="rId98" cstate="print"/>
              <a:stretch>
                <a:fillRect/>
              </a:stretch>
            </a:blipFill>
          </p:spPr>
          <p:txBody>
            <a:bodyPr wrap="square" lIns="0" tIns="0" rIns="0" bIns="0" rtlCol="0"/>
            <a:lstStyle/>
            <a:p>
              <a:endParaRPr/>
            </a:p>
          </p:txBody>
        </p:sp>
        <p:sp>
          <p:nvSpPr>
            <p:cNvPr id="114" name="object 114"/>
            <p:cNvSpPr/>
            <p:nvPr/>
          </p:nvSpPr>
          <p:spPr>
            <a:xfrm>
              <a:off x="6750431" y="3427476"/>
              <a:ext cx="185927" cy="388619"/>
            </a:xfrm>
            <a:prstGeom prst="rect">
              <a:avLst/>
            </a:prstGeom>
            <a:blipFill>
              <a:blip r:embed="rId97" cstate="print"/>
              <a:stretch>
                <a:fillRect/>
              </a:stretch>
            </a:blipFill>
          </p:spPr>
          <p:txBody>
            <a:bodyPr wrap="square" lIns="0" tIns="0" rIns="0" bIns="0" rtlCol="0"/>
            <a:lstStyle/>
            <a:p>
              <a:endParaRPr/>
            </a:p>
          </p:txBody>
        </p:sp>
        <p:sp>
          <p:nvSpPr>
            <p:cNvPr id="115" name="object 115"/>
            <p:cNvSpPr/>
            <p:nvPr/>
          </p:nvSpPr>
          <p:spPr>
            <a:xfrm>
              <a:off x="6843394" y="3427476"/>
              <a:ext cx="571880" cy="388619"/>
            </a:xfrm>
            <a:prstGeom prst="rect">
              <a:avLst/>
            </a:prstGeom>
            <a:blipFill>
              <a:blip r:embed="rId99" cstate="print"/>
              <a:stretch>
                <a:fillRect/>
              </a:stretch>
            </a:blipFill>
          </p:spPr>
          <p:txBody>
            <a:bodyPr wrap="square" lIns="0" tIns="0" rIns="0" bIns="0" rtlCol="0"/>
            <a:lstStyle/>
            <a:p>
              <a:endParaRPr/>
            </a:p>
          </p:txBody>
        </p:sp>
        <p:sp>
          <p:nvSpPr>
            <p:cNvPr id="116" name="object 116"/>
            <p:cNvSpPr/>
            <p:nvPr/>
          </p:nvSpPr>
          <p:spPr>
            <a:xfrm>
              <a:off x="7300848" y="3427476"/>
              <a:ext cx="115824" cy="388619"/>
            </a:xfrm>
            <a:prstGeom prst="rect">
              <a:avLst/>
            </a:prstGeom>
            <a:blipFill>
              <a:blip r:embed="rId89" cstate="print"/>
              <a:stretch>
                <a:fillRect/>
              </a:stretch>
            </a:blipFill>
          </p:spPr>
          <p:txBody>
            <a:bodyPr wrap="square" lIns="0" tIns="0" rIns="0" bIns="0" rtlCol="0"/>
            <a:lstStyle/>
            <a:p>
              <a:endParaRPr/>
            </a:p>
          </p:txBody>
        </p:sp>
        <p:sp>
          <p:nvSpPr>
            <p:cNvPr id="117" name="object 117"/>
            <p:cNvSpPr/>
            <p:nvPr/>
          </p:nvSpPr>
          <p:spPr>
            <a:xfrm>
              <a:off x="7358760" y="3427476"/>
              <a:ext cx="408431" cy="388619"/>
            </a:xfrm>
            <a:prstGeom prst="rect">
              <a:avLst/>
            </a:prstGeom>
            <a:blipFill>
              <a:blip r:embed="rId100" cstate="print"/>
              <a:stretch>
                <a:fillRect/>
              </a:stretch>
            </a:blipFill>
          </p:spPr>
          <p:txBody>
            <a:bodyPr wrap="square" lIns="0" tIns="0" rIns="0" bIns="0" rtlCol="0"/>
            <a:lstStyle/>
            <a:p>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p:cNvGrpSpPr/>
          <p:nvPr/>
        </p:nvGrpSpPr>
        <p:grpSpPr>
          <a:xfrm>
            <a:off x="685800" y="1023874"/>
            <a:ext cx="10381487" cy="3548126"/>
            <a:chOff x="992428" y="1023874"/>
            <a:chExt cx="10074859" cy="2940304"/>
          </a:xfrm>
        </p:grpSpPr>
        <p:sp>
          <p:nvSpPr>
            <p:cNvPr id="3" name="object 3"/>
            <p:cNvSpPr/>
            <p:nvPr/>
          </p:nvSpPr>
          <p:spPr>
            <a:xfrm>
              <a:off x="992428" y="1023874"/>
              <a:ext cx="921715" cy="3886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760473" y="1023874"/>
              <a:ext cx="115824" cy="38862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992428" y="1401521"/>
              <a:ext cx="693115" cy="38892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630933" y="1401521"/>
              <a:ext cx="3598138" cy="388924"/>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5176392" y="1401521"/>
              <a:ext cx="2036064" cy="388924"/>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7168260" y="1401521"/>
              <a:ext cx="883285" cy="388924"/>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8005318" y="1401521"/>
              <a:ext cx="567690" cy="388924"/>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8521954" y="1401521"/>
              <a:ext cx="1207007" cy="388924"/>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9689592" y="1401521"/>
              <a:ext cx="1296047" cy="388924"/>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992428" y="1694688"/>
              <a:ext cx="943190" cy="388620"/>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1952498" y="1694688"/>
              <a:ext cx="1125880" cy="388620"/>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3095879" y="1694688"/>
              <a:ext cx="618744" cy="388620"/>
            </a:xfrm>
            <a:prstGeom prst="rect">
              <a:avLst/>
            </a:prstGeom>
            <a:blipFill>
              <a:blip r:embed="rId13" cstate="print"/>
              <a:stretch>
                <a:fillRect/>
              </a:stretch>
            </a:blipFill>
          </p:spPr>
          <p:txBody>
            <a:bodyPr wrap="square" lIns="0" tIns="0" rIns="0" bIns="0" rtlCol="0"/>
            <a:lstStyle/>
            <a:p>
              <a:endParaRPr/>
            </a:p>
          </p:txBody>
        </p:sp>
        <p:sp>
          <p:nvSpPr>
            <p:cNvPr id="15" name="object 15"/>
            <p:cNvSpPr/>
            <p:nvPr/>
          </p:nvSpPr>
          <p:spPr>
            <a:xfrm>
              <a:off x="3737483" y="1694688"/>
              <a:ext cx="1797977" cy="388620"/>
            </a:xfrm>
            <a:prstGeom prst="rect">
              <a:avLst/>
            </a:prstGeom>
            <a:blipFill>
              <a:blip r:embed="rId14" cstate="print"/>
              <a:stretch>
                <a:fillRect/>
              </a:stretch>
            </a:blipFill>
          </p:spPr>
          <p:txBody>
            <a:bodyPr wrap="square" lIns="0" tIns="0" rIns="0" bIns="0" rtlCol="0"/>
            <a:lstStyle/>
            <a:p>
              <a:endParaRPr/>
            </a:p>
          </p:txBody>
        </p:sp>
        <p:sp>
          <p:nvSpPr>
            <p:cNvPr id="16" name="object 16"/>
            <p:cNvSpPr/>
            <p:nvPr/>
          </p:nvSpPr>
          <p:spPr>
            <a:xfrm>
              <a:off x="5568060" y="1694688"/>
              <a:ext cx="973988" cy="388620"/>
            </a:xfrm>
            <a:prstGeom prst="rect">
              <a:avLst/>
            </a:prstGeom>
            <a:blipFill>
              <a:blip r:embed="rId15" cstate="print"/>
              <a:stretch>
                <a:fillRect/>
              </a:stretch>
            </a:blipFill>
          </p:spPr>
          <p:txBody>
            <a:bodyPr wrap="square" lIns="0" tIns="0" rIns="0" bIns="0" rtlCol="0"/>
            <a:lstStyle/>
            <a:p>
              <a:endParaRPr/>
            </a:p>
          </p:txBody>
        </p:sp>
        <p:sp>
          <p:nvSpPr>
            <p:cNvPr id="17" name="object 17"/>
            <p:cNvSpPr/>
            <p:nvPr/>
          </p:nvSpPr>
          <p:spPr>
            <a:xfrm>
              <a:off x="6564756" y="1694688"/>
              <a:ext cx="794169" cy="388620"/>
            </a:xfrm>
            <a:prstGeom prst="rect">
              <a:avLst/>
            </a:prstGeom>
            <a:blipFill>
              <a:blip r:embed="rId16" cstate="print"/>
              <a:stretch>
                <a:fillRect/>
              </a:stretch>
            </a:blipFill>
          </p:spPr>
          <p:txBody>
            <a:bodyPr wrap="square" lIns="0" tIns="0" rIns="0" bIns="0" rtlCol="0"/>
            <a:lstStyle/>
            <a:p>
              <a:endParaRPr/>
            </a:p>
          </p:txBody>
        </p:sp>
        <p:sp>
          <p:nvSpPr>
            <p:cNvPr id="18" name="object 18"/>
            <p:cNvSpPr/>
            <p:nvPr/>
          </p:nvSpPr>
          <p:spPr>
            <a:xfrm>
              <a:off x="7390765" y="1694688"/>
              <a:ext cx="1396530" cy="388620"/>
            </a:xfrm>
            <a:prstGeom prst="rect">
              <a:avLst/>
            </a:prstGeom>
            <a:blipFill>
              <a:blip r:embed="rId17" cstate="print"/>
              <a:stretch>
                <a:fillRect/>
              </a:stretch>
            </a:blipFill>
          </p:spPr>
          <p:txBody>
            <a:bodyPr wrap="square" lIns="0" tIns="0" rIns="0" bIns="0" rtlCol="0"/>
            <a:lstStyle/>
            <a:p>
              <a:endParaRPr/>
            </a:p>
          </p:txBody>
        </p:sp>
        <p:sp>
          <p:nvSpPr>
            <p:cNvPr id="19" name="object 19"/>
            <p:cNvSpPr/>
            <p:nvPr/>
          </p:nvSpPr>
          <p:spPr>
            <a:xfrm>
              <a:off x="8823706" y="1694688"/>
              <a:ext cx="943813" cy="388620"/>
            </a:xfrm>
            <a:prstGeom prst="rect">
              <a:avLst/>
            </a:prstGeom>
            <a:blipFill>
              <a:blip r:embed="rId18" cstate="print"/>
              <a:stretch>
                <a:fillRect/>
              </a:stretch>
            </a:blipFill>
          </p:spPr>
          <p:txBody>
            <a:bodyPr wrap="square" lIns="0" tIns="0" rIns="0" bIns="0" rtlCol="0"/>
            <a:lstStyle/>
            <a:p>
              <a:endParaRPr/>
            </a:p>
          </p:txBody>
        </p:sp>
        <p:sp>
          <p:nvSpPr>
            <p:cNvPr id="20" name="object 20"/>
            <p:cNvSpPr/>
            <p:nvPr/>
          </p:nvSpPr>
          <p:spPr>
            <a:xfrm>
              <a:off x="9793223" y="1694688"/>
              <a:ext cx="1210182" cy="388620"/>
            </a:xfrm>
            <a:prstGeom prst="rect">
              <a:avLst/>
            </a:prstGeom>
            <a:blipFill>
              <a:blip r:embed="rId19" cstate="print"/>
              <a:stretch>
                <a:fillRect/>
              </a:stretch>
            </a:blipFill>
          </p:spPr>
          <p:txBody>
            <a:bodyPr wrap="square" lIns="0" tIns="0" rIns="0" bIns="0" rtlCol="0"/>
            <a:lstStyle/>
            <a:p>
              <a:endParaRPr/>
            </a:p>
          </p:txBody>
        </p:sp>
        <p:sp>
          <p:nvSpPr>
            <p:cNvPr id="21" name="object 21"/>
            <p:cNvSpPr/>
            <p:nvPr/>
          </p:nvSpPr>
          <p:spPr>
            <a:xfrm>
              <a:off x="992428" y="1988820"/>
              <a:ext cx="1113231" cy="388620"/>
            </a:xfrm>
            <a:prstGeom prst="rect">
              <a:avLst/>
            </a:prstGeom>
            <a:blipFill>
              <a:blip r:embed="rId20" cstate="print"/>
              <a:stretch>
                <a:fillRect/>
              </a:stretch>
            </a:blipFill>
          </p:spPr>
          <p:txBody>
            <a:bodyPr wrap="square" lIns="0" tIns="0" rIns="0" bIns="0" rtlCol="0"/>
            <a:lstStyle/>
            <a:p>
              <a:endParaRPr/>
            </a:p>
          </p:txBody>
        </p:sp>
        <p:sp>
          <p:nvSpPr>
            <p:cNvPr id="22" name="object 22"/>
            <p:cNvSpPr/>
            <p:nvPr/>
          </p:nvSpPr>
          <p:spPr>
            <a:xfrm>
              <a:off x="1999742" y="1988820"/>
              <a:ext cx="85343" cy="388620"/>
            </a:xfrm>
            <a:prstGeom prst="rect">
              <a:avLst/>
            </a:prstGeom>
            <a:blipFill>
              <a:blip r:embed="rId21" cstate="print"/>
              <a:stretch>
                <a:fillRect/>
              </a:stretch>
            </a:blipFill>
          </p:spPr>
          <p:txBody>
            <a:bodyPr wrap="square" lIns="0" tIns="0" rIns="0" bIns="0" rtlCol="0"/>
            <a:lstStyle/>
            <a:p>
              <a:endParaRPr/>
            </a:p>
          </p:txBody>
        </p:sp>
        <p:sp>
          <p:nvSpPr>
            <p:cNvPr id="23" name="object 23"/>
            <p:cNvSpPr/>
            <p:nvPr/>
          </p:nvSpPr>
          <p:spPr>
            <a:xfrm>
              <a:off x="2101850" y="1988820"/>
              <a:ext cx="921715" cy="388620"/>
            </a:xfrm>
            <a:prstGeom prst="rect">
              <a:avLst/>
            </a:prstGeom>
            <a:blipFill>
              <a:blip r:embed="rId22" cstate="print"/>
              <a:stretch>
                <a:fillRect/>
              </a:stretch>
            </a:blipFill>
          </p:spPr>
          <p:txBody>
            <a:bodyPr wrap="square" lIns="0" tIns="0" rIns="0" bIns="0" rtlCol="0"/>
            <a:lstStyle/>
            <a:p>
              <a:endParaRPr/>
            </a:p>
          </p:txBody>
        </p:sp>
        <p:sp>
          <p:nvSpPr>
            <p:cNvPr id="24" name="object 24"/>
            <p:cNvSpPr/>
            <p:nvPr/>
          </p:nvSpPr>
          <p:spPr>
            <a:xfrm>
              <a:off x="2929763" y="1988820"/>
              <a:ext cx="1154849" cy="388620"/>
            </a:xfrm>
            <a:prstGeom prst="rect">
              <a:avLst/>
            </a:prstGeom>
            <a:blipFill>
              <a:blip r:embed="rId23" cstate="print"/>
              <a:stretch>
                <a:fillRect/>
              </a:stretch>
            </a:blipFill>
          </p:spPr>
          <p:txBody>
            <a:bodyPr wrap="square" lIns="0" tIns="0" rIns="0" bIns="0" rtlCol="0"/>
            <a:lstStyle/>
            <a:p>
              <a:endParaRPr/>
            </a:p>
          </p:txBody>
        </p:sp>
        <p:sp>
          <p:nvSpPr>
            <p:cNvPr id="25" name="object 25"/>
            <p:cNvSpPr/>
            <p:nvPr/>
          </p:nvSpPr>
          <p:spPr>
            <a:xfrm>
              <a:off x="4028566" y="1988820"/>
              <a:ext cx="927696" cy="388620"/>
            </a:xfrm>
            <a:prstGeom prst="rect">
              <a:avLst/>
            </a:prstGeom>
            <a:blipFill>
              <a:blip r:embed="rId24" cstate="print"/>
              <a:stretch>
                <a:fillRect/>
              </a:stretch>
            </a:blipFill>
          </p:spPr>
          <p:txBody>
            <a:bodyPr wrap="square" lIns="0" tIns="0" rIns="0" bIns="0" rtlCol="0"/>
            <a:lstStyle/>
            <a:p>
              <a:endParaRPr/>
            </a:p>
          </p:txBody>
        </p:sp>
        <p:sp>
          <p:nvSpPr>
            <p:cNvPr id="26" name="object 26"/>
            <p:cNvSpPr/>
            <p:nvPr/>
          </p:nvSpPr>
          <p:spPr>
            <a:xfrm>
              <a:off x="4878959" y="1988820"/>
              <a:ext cx="85344" cy="388620"/>
            </a:xfrm>
            <a:prstGeom prst="rect">
              <a:avLst/>
            </a:prstGeom>
            <a:blipFill>
              <a:blip r:embed="rId21" cstate="print"/>
              <a:stretch>
                <a:fillRect/>
              </a:stretch>
            </a:blipFill>
          </p:spPr>
          <p:txBody>
            <a:bodyPr wrap="square" lIns="0" tIns="0" rIns="0" bIns="0" rtlCol="0"/>
            <a:lstStyle/>
            <a:p>
              <a:endParaRPr/>
            </a:p>
          </p:txBody>
        </p:sp>
        <p:sp>
          <p:nvSpPr>
            <p:cNvPr id="27" name="object 27"/>
            <p:cNvSpPr/>
            <p:nvPr/>
          </p:nvSpPr>
          <p:spPr>
            <a:xfrm>
              <a:off x="4981066" y="1988820"/>
              <a:ext cx="1180744" cy="388620"/>
            </a:xfrm>
            <a:prstGeom prst="rect">
              <a:avLst/>
            </a:prstGeom>
            <a:blipFill>
              <a:blip r:embed="rId25" cstate="print"/>
              <a:stretch>
                <a:fillRect/>
              </a:stretch>
            </a:blipFill>
          </p:spPr>
          <p:txBody>
            <a:bodyPr wrap="square" lIns="0" tIns="0" rIns="0" bIns="0" rtlCol="0"/>
            <a:lstStyle/>
            <a:p>
              <a:endParaRPr/>
            </a:p>
          </p:txBody>
        </p:sp>
        <p:sp>
          <p:nvSpPr>
            <p:cNvPr id="28" name="object 28"/>
            <p:cNvSpPr/>
            <p:nvPr/>
          </p:nvSpPr>
          <p:spPr>
            <a:xfrm>
              <a:off x="6122796" y="1988820"/>
              <a:ext cx="824992" cy="388620"/>
            </a:xfrm>
            <a:prstGeom prst="rect">
              <a:avLst/>
            </a:prstGeom>
            <a:blipFill>
              <a:blip r:embed="rId26" cstate="print"/>
              <a:stretch>
                <a:fillRect/>
              </a:stretch>
            </a:blipFill>
          </p:spPr>
          <p:txBody>
            <a:bodyPr wrap="square" lIns="0" tIns="0" rIns="0" bIns="0" rtlCol="0"/>
            <a:lstStyle/>
            <a:p>
              <a:endParaRPr/>
            </a:p>
          </p:txBody>
        </p:sp>
        <p:sp>
          <p:nvSpPr>
            <p:cNvPr id="29" name="object 29"/>
            <p:cNvSpPr/>
            <p:nvPr/>
          </p:nvSpPr>
          <p:spPr>
            <a:xfrm>
              <a:off x="6889368" y="1988820"/>
              <a:ext cx="4110697" cy="388620"/>
            </a:xfrm>
            <a:prstGeom prst="rect">
              <a:avLst/>
            </a:prstGeom>
            <a:blipFill>
              <a:blip r:embed="rId27" cstate="print"/>
              <a:stretch>
                <a:fillRect/>
              </a:stretch>
            </a:blipFill>
          </p:spPr>
          <p:txBody>
            <a:bodyPr wrap="square" lIns="0" tIns="0" rIns="0" bIns="0" rtlCol="0"/>
            <a:lstStyle/>
            <a:p>
              <a:endParaRPr/>
            </a:p>
          </p:txBody>
        </p:sp>
        <p:sp>
          <p:nvSpPr>
            <p:cNvPr id="30" name="object 30"/>
            <p:cNvSpPr/>
            <p:nvPr/>
          </p:nvSpPr>
          <p:spPr>
            <a:xfrm>
              <a:off x="992428" y="2282951"/>
              <a:ext cx="195072" cy="388620"/>
            </a:xfrm>
            <a:prstGeom prst="rect">
              <a:avLst/>
            </a:prstGeom>
            <a:blipFill>
              <a:blip r:embed="rId28" cstate="print"/>
              <a:stretch>
                <a:fillRect/>
              </a:stretch>
            </a:blipFill>
          </p:spPr>
          <p:txBody>
            <a:bodyPr wrap="square" lIns="0" tIns="0" rIns="0" bIns="0" rtlCol="0"/>
            <a:lstStyle/>
            <a:p>
              <a:endParaRPr/>
            </a:p>
          </p:txBody>
        </p:sp>
        <p:sp>
          <p:nvSpPr>
            <p:cNvPr id="31" name="object 31"/>
            <p:cNvSpPr/>
            <p:nvPr/>
          </p:nvSpPr>
          <p:spPr>
            <a:xfrm>
              <a:off x="1089964" y="2282951"/>
              <a:ext cx="185928" cy="388620"/>
            </a:xfrm>
            <a:prstGeom prst="rect">
              <a:avLst/>
            </a:prstGeom>
            <a:blipFill>
              <a:blip r:embed="rId29" cstate="print"/>
              <a:stretch>
                <a:fillRect/>
              </a:stretch>
            </a:blipFill>
          </p:spPr>
          <p:txBody>
            <a:bodyPr wrap="square" lIns="0" tIns="0" rIns="0" bIns="0" rtlCol="0"/>
            <a:lstStyle/>
            <a:p>
              <a:endParaRPr/>
            </a:p>
          </p:txBody>
        </p:sp>
        <p:sp>
          <p:nvSpPr>
            <p:cNvPr id="32" name="object 32"/>
            <p:cNvSpPr/>
            <p:nvPr/>
          </p:nvSpPr>
          <p:spPr>
            <a:xfrm>
              <a:off x="1182928" y="2282951"/>
              <a:ext cx="1745386" cy="388620"/>
            </a:xfrm>
            <a:prstGeom prst="rect">
              <a:avLst/>
            </a:prstGeom>
            <a:blipFill>
              <a:blip r:embed="rId30" cstate="print"/>
              <a:stretch>
                <a:fillRect/>
              </a:stretch>
            </a:blipFill>
          </p:spPr>
          <p:txBody>
            <a:bodyPr wrap="square" lIns="0" tIns="0" rIns="0" bIns="0" rtlCol="0"/>
            <a:lstStyle/>
            <a:p>
              <a:endParaRPr/>
            </a:p>
          </p:txBody>
        </p:sp>
        <p:sp>
          <p:nvSpPr>
            <p:cNvPr id="33" name="object 33"/>
            <p:cNvSpPr/>
            <p:nvPr/>
          </p:nvSpPr>
          <p:spPr>
            <a:xfrm>
              <a:off x="2879470" y="2282951"/>
              <a:ext cx="727202" cy="388620"/>
            </a:xfrm>
            <a:prstGeom prst="rect">
              <a:avLst/>
            </a:prstGeom>
            <a:blipFill>
              <a:blip r:embed="rId31" cstate="print"/>
              <a:stretch>
                <a:fillRect/>
              </a:stretch>
            </a:blipFill>
          </p:spPr>
          <p:txBody>
            <a:bodyPr wrap="square" lIns="0" tIns="0" rIns="0" bIns="0" rtlCol="0"/>
            <a:lstStyle/>
            <a:p>
              <a:endParaRPr/>
            </a:p>
          </p:txBody>
        </p:sp>
        <p:sp>
          <p:nvSpPr>
            <p:cNvPr id="34" name="object 34"/>
            <p:cNvSpPr/>
            <p:nvPr/>
          </p:nvSpPr>
          <p:spPr>
            <a:xfrm>
              <a:off x="3562222" y="2282951"/>
              <a:ext cx="1122679" cy="388620"/>
            </a:xfrm>
            <a:prstGeom prst="rect">
              <a:avLst/>
            </a:prstGeom>
            <a:blipFill>
              <a:blip r:embed="rId32" cstate="print"/>
              <a:stretch>
                <a:fillRect/>
              </a:stretch>
            </a:blipFill>
          </p:spPr>
          <p:txBody>
            <a:bodyPr wrap="square" lIns="0" tIns="0" rIns="0" bIns="0" rtlCol="0"/>
            <a:lstStyle/>
            <a:p>
              <a:endParaRPr/>
            </a:p>
          </p:txBody>
        </p:sp>
        <p:sp>
          <p:nvSpPr>
            <p:cNvPr id="35" name="object 35"/>
            <p:cNvSpPr/>
            <p:nvPr/>
          </p:nvSpPr>
          <p:spPr>
            <a:xfrm>
              <a:off x="4598542" y="2282951"/>
              <a:ext cx="85344" cy="388620"/>
            </a:xfrm>
            <a:prstGeom prst="rect">
              <a:avLst/>
            </a:prstGeom>
            <a:blipFill>
              <a:blip r:embed="rId21" cstate="print"/>
              <a:stretch>
                <a:fillRect/>
              </a:stretch>
            </a:blipFill>
          </p:spPr>
          <p:txBody>
            <a:bodyPr wrap="square" lIns="0" tIns="0" rIns="0" bIns="0" rtlCol="0"/>
            <a:lstStyle/>
            <a:p>
              <a:endParaRPr/>
            </a:p>
          </p:txBody>
        </p:sp>
        <p:sp>
          <p:nvSpPr>
            <p:cNvPr id="36" name="object 36"/>
            <p:cNvSpPr/>
            <p:nvPr/>
          </p:nvSpPr>
          <p:spPr>
            <a:xfrm>
              <a:off x="4700651" y="2282951"/>
              <a:ext cx="785863" cy="388620"/>
            </a:xfrm>
            <a:prstGeom prst="rect">
              <a:avLst/>
            </a:prstGeom>
            <a:blipFill>
              <a:blip r:embed="rId33" cstate="print"/>
              <a:stretch>
                <a:fillRect/>
              </a:stretch>
            </a:blipFill>
          </p:spPr>
          <p:txBody>
            <a:bodyPr wrap="square" lIns="0" tIns="0" rIns="0" bIns="0" rtlCol="0"/>
            <a:lstStyle/>
            <a:p>
              <a:endParaRPr/>
            </a:p>
          </p:txBody>
        </p:sp>
        <p:sp>
          <p:nvSpPr>
            <p:cNvPr id="37" name="object 37"/>
            <p:cNvSpPr/>
            <p:nvPr/>
          </p:nvSpPr>
          <p:spPr>
            <a:xfrm>
              <a:off x="5447665" y="2282951"/>
              <a:ext cx="398272" cy="388620"/>
            </a:xfrm>
            <a:prstGeom prst="rect">
              <a:avLst/>
            </a:prstGeom>
            <a:blipFill>
              <a:blip r:embed="rId34" cstate="print"/>
              <a:stretch>
                <a:fillRect/>
              </a:stretch>
            </a:blipFill>
          </p:spPr>
          <p:txBody>
            <a:bodyPr wrap="square" lIns="0" tIns="0" rIns="0" bIns="0" rtlCol="0"/>
            <a:lstStyle/>
            <a:p>
              <a:endParaRPr/>
            </a:p>
          </p:txBody>
        </p:sp>
        <p:sp>
          <p:nvSpPr>
            <p:cNvPr id="38" name="object 38"/>
            <p:cNvSpPr/>
            <p:nvPr/>
          </p:nvSpPr>
          <p:spPr>
            <a:xfrm>
              <a:off x="5805804" y="2282951"/>
              <a:ext cx="1452372" cy="388620"/>
            </a:xfrm>
            <a:prstGeom prst="rect">
              <a:avLst/>
            </a:prstGeom>
            <a:blipFill>
              <a:blip r:embed="rId35" cstate="print"/>
              <a:stretch>
                <a:fillRect/>
              </a:stretch>
            </a:blipFill>
          </p:spPr>
          <p:txBody>
            <a:bodyPr wrap="square" lIns="0" tIns="0" rIns="0" bIns="0" rtlCol="0"/>
            <a:lstStyle/>
            <a:p>
              <a:endParaRPr/>
            </a:p>
          </p:txBody>
        </p:sp>
        <p:sp>
          <p:nvSpPr>
            <p:cNvPr id="39" name="object 39"/>
            <p:cNvSpPr/>
            <p:nvPr/>
          </p:nvSpPr>
          <p:spPr>
            <a:xfrm>
              <a:off x="7204836" y="2282951"/>
              <a:ext cx="2378430" cy="388620"/>
            </a:xfrm>
            <a:prstGeom prst="rect">
              <a:avLst/>
            </a:prstGeom>
            <a:blipFill>
              <a:blip r:embed="rId36" cstate="print"/>
              <a:stretch>
                <a:fillRect/>
              </a:stretch>
            </a:blipFill>
          </p:spPr>
          <p:txBody>
            <a:bodyPr wrap="square" lIns="0" tIns="0" rIns="0" bIns="0" rtlCol="0"/>
            <a:lstStyle/>
            <a:p>
              <a:endParaRPr/>
            </a:p>
          </p:txBody>
        </p:sp>
        <p:sp>
          <p:nvSpPr>
            <p:cNvPr id="40" name="object 40"/>
            <p:cNvSpPr/>
            <p:nvPr/>
          </p:nvSpPr>
          <p:spPr>
            <a:xfrm>
              <a:off x="9535414" y="2282951"/>
              <a:ext cx="1463598" cy="388620"/>
            </a:xfrm>
            <a:prstGeom prst="rect">
              <a:avLst/>
            </a:prstGeom>
            <a:blipFill>
              <a:blip r:embed="rId37" cstate="print"/>
              <a:stretch>
                <a:fillRect/>
              </a:stretch>
            </a:blipFill>
          </p:spPr>
          <p:txBody>
            <a:bodyPr wrap="square" lIns="0" tIns="0" rIns="0" bIns="0" rtlCol="0"/>
            <a:lstStyle/>
            <a:p>
              <a:endParaRPr/>
            </a:p>
          </p:txBody>
        </p:sp>
        <p:sp>
          <p:nvSpPr>
            <p:cNvPr id="41" name="object 41"/>
            <p:cNvSpPr/>
            <p:nvPr/>
          </p:nvSpPr>
          <p:spPr>
            <a:xfrm>
              <a:off x="992428" y="2593543"/>
              <a:ext cx="1388694" cy="388924"/>
            </a:xfrm>
            <a:prstGeom prst="rect">
              <a:avLst/>
            </a:prstGeom>
            <a:blipFill>
              <a:blip r:embed="rId38" cstate="print"/>
              <a:stretch>
                <a:fillRect/>
              </a:stretch>
            </a:blipFill>
          </p:spPr>
          <p:txBody>
            <a:bodyPr wrap="square" lIns="0" tIns="0" rIns="0" bIns="0" rtlCol="0"/>
            <a:lstStyle/>
            <a:p>
              <a:endParaRPr/>
            </a:p>
          </p:txBody>
        </p:sp>
        <p:sp>
          <p:nvSpPr>
            <p:cNvPr id="42" name="object 42"/>
            <p:cNvSpPr/>
            <p:nvPr/>
          </p:nvSpPr>
          <p:spPr>
            <a:xfrm>
              <a:off x="2338070" y="2593543"/>
              <a:ext cx="471424" cy="388924"/>
            </a:xfrm>
            <a:prstGeom prst="rect">
              <a:avLst/>
            </a:prstGeom>
            <a:blipFill>
              <a:blip r:embed="rId39" cstate="print"/>
              <a:stretch>
                <a:fillRect/>
              </a:stretch>
            </a:blipFill>
          </p:spPr>
          <p:txBody>
            <a:bodyPr wrap="square" lIns="0" tIns="0" rIns="0" bIns="0" rtlCol="0"/>
            <a:lstStyle/>
            <a:p>
              <a:endParaRPr/>
            </a:p>
          </p:txBody>
        </p:sp>
        <p:sp>
          <p:nvSpPr>
            <p:cNvPr id="43" name="object 43"/>
            <p:cNvSpPr/>
            <p:nvPr/>
          </p:nvSpPr>
          <p:spPr>
            <a:xfrm>
              <a:off x="2751073" y="2593543"/>
              <a:ext cx="229209" cy="388924"/>
            </a:xfrm>
            <a:prstGeom prst="rect">
              <a:avLst/>
            </a:prstGeom>
            <a:blipFill>
              <a:blip r:embed="rId40" cstate="print"/>
              <a:stretch>
                <a:fillRect/>
              </a:stretch>
            </a:blipFill>
          </p:spPr>
          <p:txBody>
            <a:bodyPr wrap="square" lIns="0" tIns="0" rIns="0" bIns="0" rtlCol="0"/>
            <a:lstStyle/>
            <a:p>
              <a:endParaRPr/>
            </a:p>
          </p:txBody>
        </p:sp>
        <p:sp>
          <p:nvSpPr>
            <p:cNvPr id="44" name="object 44"/>
            <p:cNvSpPr/>
            <p:nvPr/>
          </p:nvSpPr>
          <p:spPr>
            <a:xfrm>
              <a:off x="2865754" y="2593543"/>
              <a:ext cx="115824" cy="388924"/>
            </a:xfrm>
            <a:prstGeom prst="rect">
              <a:avLst/>
            </a:prstGeom>
            <a:blipFill>
              <a:blip r:embed="rId41" cstate="print"/>
              <a:stretch>
                <a:fillRect/>
              </a:stretch>
            </a:blipFill>
          </p:spPr>
          <p:txBody>
            <a:bodyPr wrap="square" lIns="0" tIns="0" rIns="0" bIns="0" rtlCol="0"/>
            <a:lstStyle/>
            <a:p>
              <a:endParaRPr/>
            </a:p>
          </p:txBody>
        </p:sp>
        <p:sp>
          <p:nvSpPr>
            <p:cNvPr id="45" name="object 45"/>
            <p:cNvSpPr/>
            <p:nvPr/>
          </p:nvSpPr>
          <p:spPr>
            <a:xfrm>
              <a:off x="2923667" y="2593543"/>
              <a:ext cx="85343" cy="388924"/>
            </a:xfrm>
            <a:prstGeom prst="rect">
              <a:avLst/>
            </a:prstGeom>
            <a:blipFill>
              <a:blip r:embed="rId42" cstate="print"/>
              <a:stretch>
                <a:fillRect/>
              </a:stretch>
            </a:blipFill>
          </p:spPr>
          <p:txBody>
            <a:bodyPr wrap="square" lIns="0" tIns="0" rIns="0" bIns="0" rtlCol="0"/>
            <a:lstStyle/>
            <a:p>
              <a:endParaRPr/>
            </a:p>
          </p:txBody>
        </p:sp>
        <p:sp>
          <p:nvSpPr>
            <p:cNvPr id="46" name="object 46"/>
            <p:cNvSpPr/>
            <p:nvPr/>
          </p:nvSpPr>
          <p:spPr>
            <a:xfrm>
              <a:off x="3025775" y="2593543"/>
              <a:ext cx="404622" cy="388924"/>
            </a:xfrm>
            <a:prstGeom prst="rect">
              <a:avLst/>
            </a:prstGeom>
            <a:blipFill>
              <a:blip r:embed="rId43" cstate="print"/>
              <a:stretch>
                <a:fillRect/>
              </a:stretch>
            </a:blipFill>
          </p:spPr>
          <p:txBody>
            <a:bodyPr wrap="square" lIns="0" tIns="0" rIns="0" bIns="0" rtlCol="0"/>
            <a:lstStyle/>
            <a:p>
              <a:endParaRPr/>
            </a:p>
          </p:txBody>
        </p:sp>
        <p:sp>
          <p:nvSpPr>
            <p:cNvPr id="47" name="object 47"/>
            <p:cNvSpPr/>
            <p:nvPr/>
          </p:nvSpPr>
          <p:spPr>
            <a:xfrm>
              <a:off x="3354959" y="2593543"/>
              <a:ext cx="228600" cy="388924"/>
            </a:xfrm>
            <a:prstGeom prst="rect">
              <a:avLst/>
            </a:prstGeom>
            <a:blipFill>
              <a:blip r:embed="rId44" cstate="print"/>
              <a:stretch>
                <a:fillRect/>
              </a:stretch>
            </a:blipFill>
          </p:spPr>
          <p:txBody>
            <a:bodyPr wrap="square" lIns="0" tIns="0" rIns="0" bIns="0" rtlCol="0"/>
            <a:lstStyle/>
            <a:p>
              <a:endParaRPr/>
            </a:p>
          </p:txBody>
        </p:sp>
        <p:sp>
          <p:nvSpPr>
            <p:cNvPr id="48" name="object 48"/>
            <p:cNvSpPr/>
            <p:nvPr/>
          </p:nvSpPr>
          <p:spPr>
            <a:xfrm>
              <a:off x="3469259" y="2593543"/>
              <a:ext cx="231648" cy="388924"/>
            </a:xfrm>
            <a:prstGeom prst="rect">
              <a:avLst/>
            </a:prstGeom>
            <a:blipFill>
              <a:blip r:embed="rId45" cstate="print"/>
              <a:stretch>
                <a:fillRect/>
              </a:stretch>
            </a:blipFill>
          </p:spPr>
          <p:txBody>
            <a:bodyPr wrap="square" lIns="0" tIns="0" rIns="0" bIns="0" rtlCol="0"/>
            <a:lstStyle/>
            <a:p>
              <a:endParaRPr/>
            </a:p>
          </p:txBody>
        </p:sp>
        <p:sp>
          <p:nvSpPr>
            <p:cNvPr id="49" name="object 49"/>
            <p:cNvSpPr/>
            <p:nvPr/>
          </p:nvSpPr>
          <p:spPr>
            <a:xfrm>
              <a:off x="3642995" y="2593543"/>
              <a:ext cx="5458586" cy="388924"/>
            </a:xfrm>
            <a:prstGeom prst="rect">
              <a:avLst/>
            </a:prstGeom>
            <a:blipFill>
              <a:blip r:embed="rId46" cstate="print"/>
              <a:stretch>
                <a:fillRect/>
              </a:stretch>
            </a:blipFill>
          </p:spPr>
          <p:txBody>
            <a:bodyPr wrap="square" lIns="0" tIns="0" rIns="0" bIns="0" rtlCol="0"/>
            <a:lstStyle/>
            <a:p>
              <a:endParaRPr/>
            </a:p>
          </p:txBody>
        </p:sp>
        <p:sp>
          <p:nvSpPr>
            <p:cNvPr id="50" name="object 50"/>
            <p:cNvSpPr/>
            <p:nvPr/>
          </p:nvSpPr>
          <p:spPr>
            <a:xfrm>
              <a:off x="9012681" y="2593543"/>
              <a:ext cx="115824" cy="388924"/>
            </a:xfrm>
            <a:prstGeom prst="rect">
              <a:avLst/>
            </a:prstGeom>
            <a:blipFill>
              <a:blip r:embed="rId41" cstate="print"/>
              <a:stretch>
                <a:fillRect/>
              </a:stretch>
            </a:blipFill>
          </p:spPr>
          <p:txBody>
            <a:bodyPr wrap="square" lIns="0" tIns="0" rIns="0" bIns="0" rtlCol="0"/>
            <a:lstStyle/>
            <a:p>
              <a:endParaRPr/>
            </a:p>
          </p:txBody>
        </p:sp>
        <p:sp>
          <p:nvSpPr>
            <p:cNvPr id="51" name="object 51"/>
            <p:cNvSpPr/>
            <p:nvPr/>
          </p:nvSpPr>
          <p:spPr>
            <a:xfrm>
              <a:off x="992428" y="2970529"/>
              <a:ext cx="785507" cy="388620"/>
            </a:xfrm>
            <a:prstGeom prst="rect">
              <a:avLst/>
            </a:prstGeom>
            <a:blipFill>
              <a:blip r:embed="rId33" cstate="print"/>
              <a:stretch>
                <a:fillRect/>
              </a:stretch>
            </a:blipFill>
          </p:spPr>
          <p:txBody>
            <a:bodyPr wrap="square" lIns="0" tIns="0" rIns="0" bIns="0" rtlCol="0"/>
            <a:lstStyle/>
            <a:p>
              <a:endParaRPr/>
            </a:p>
          </p:txBody>
        </p:sp>
        <p:sp>
          <p:nvSpPr>
            <p:cNvPr id="52" name="object 52"/>
            <p:cNvSpPr/>
            <p:nvPr/>
          </p:nvSpPr>
          <p:spPr>
            <a:xfrm>
              <a:off x="1813814" y="2970529"/>
              <a:ext cx="554126" cy="388620"/>
            </a:xfrm>
            <a:prstGeom prst="rect">
              <a:avLst/>
            </a:prstGeom>
            <a:blipFill>
              <a:blip r:embed="rId47" cstate="print"/>
              <a:stretch>
                <a:fillRect/>
              </a:stretch>
            </a:blipFill>
          </p:spPr>
          <p:txBody>
            <a:bodyPr wrap="square" lIns="0" tIns="0" rIns="0" bIns="0" rtlCol="0"/>
            <a:lstStyle/>
            <a:p>
              <a:endParaRPr/>
            </a:p>
          </p:txBody>
        </p:sp>
        <p:sp>
          <p:nvSpPr>
            <p:cNvPr id="53" name="object 53"/>
            <p:cNvSpPr/>
            <p:nvPr/>
          </p:nvSpPr>
          <p:spPr>
            <a:xfrm>
              <a:off x="2409698" y="2970529"/>
              <a:ext cx="1072222" cy="388620"/>
            </a:xfrm>
            <a:prstGeom prst="rect">
              <a:avLst/>
            </a:prstGeom>
            <a:blipFill>
              <a:blip r:embed="rId48" cstate="print"/>
              <a:stretch>
                <a:fillRect/>
              </a:stretch>
            </a:blipFill>
          </p:spPr>
          <p:txBody>
            <a:bodyPr wrap="square" lIns="0" tIns="0" rIns="0" bIns="0" rtlCol="0"/>
            <a:lstStyle/>
            <a:p>
              <a:endParaRPr/>
            </a:p>
          </p:txBody>
        </p:sp>
        <p:sp>
          <p:nvSpPr>
            <p:cNvPr id="54" name="object 54"/>
            <p:cNvSpPr/>
            <p:nvPr/>
          </p:nvSpPr>
          <p:spPr>
            <a:xfrm>
              <a:off x="3508883" y="2970529"/>
              <a:ext cx="539496" cy="388620"/>
            </a:xfrm>
            <a:prstGeom prst="rect">
              <a:avLst/>
            </a:prstGeom>
            <a:blipFill>
              <a:blip r:embed="rId49" cstate="print"/>
              <a:stretch>
                <a:fillRect/>
              </a:stretch>
            </a:blipFill>
          </p:spPr>
          <p:txBody>
            <a:bodyPr wrap="square" lIns="0" tIns="0" rIns="0" bIns="0" rtlCol="0"/>
            <a:lstStyle/>
            <a:p>
              <a:endParaRPr/>
            </a:p>
          </p:txBody>
        </p:sp>
        <p:sp>
          <p:nvSpPr>
            <p:cNvPr id="55" name="object 55"/>
            <p:cNvSpPr/>
            <p:nvPr/>
          </p:nvSpPr>
          <p:spPr>
            <a:xfrm>
              <a:off x="4092575" y="2970529"/>
              <a:ext cx="542289" cy="388620"/>
            </a:xfrm>
            <a:prstGeom prst="rect">
              <a:avLst/>
            </a:prstGeom>
            <a:blipFill>
              <a:blip r:embed="rId50" cstate="print"/>
              <a:stretch>
                <a:fillRect/>
              </a:stretch>
            </a:blipFill>
          </p:spPr>
          <p:txBody>
            <a:bodyPr wrap="square" lIns="0" tIns="0" rIns="0" bIns="0" rtlCol="0"/>
            <a:lstStyle/>
            <a:p>
              <a:endParaRPr/>
            </a:p>
          </p:txBody>
        </p:sp>
        <p:sp>
          <p:nvSpPr>
            <p:cNvPr id="56" name="object 56"/>
            <p:cNvSpPr/>
            <p:nvPr/>
          </p:nvSpPr>
          <p:spPr>
            <a:xfrm>
              <a:off x="4691507" y="2970529"/>
              <a:ext cx="489585" cy="388620"/>
            </a:xfrm>
            <a:prstGeom prst="rect">
              <a:avLst/>
            </a:prstGeom>
            <a:blipFill>
              <a:blip r:embed="rId51" cstate="print"/>
              <a:stretch>
                <a:fillRect/>
              </a:stretch>
            </a:blipFill>
          </p:spPr>
          <p:txBody>
            <a:bodyPr wrap="square" lIns="0" tIns="0" rIns="0" bIns="0" rtlCol="0"/>
            <a:lstStyle/>
            <a:p>
              <a:endParaRPr/>
            </a:p>
          </p:txBody>
        </p:sp>
        <p:sp>
          <p:nvSpPr>
            <p:cNvPr id="57" name="object 57"/>
            <p:cNvSpPr/>
            <p:nvPr/>
          </p:nvSpPr>
          <p:spPr>
            <a:xfrm>
              <a:off x="5217540" y="2970529"/>
              <a:ext cx="345186" cy="388620"/>
            </a:xfrm>
            <a:prstGeom prst="rect">
              <a:avLst/>
            </a:prstGeom>
            <a:blipFill>
              <a:blip r:embed="rId52" cstate="print"/>
              <a:stretch>
                <a:fillRect/>
              </a:stretch>
            </a:blipFill>
          </p:spPr>
          <p:txBody>
            <a:bodyPr wrap="square" lIns="0" tIns="0" rIns="0" bIns="0" rtlCol="0"/>
            <a:lstStyle/>
            <a:p>
              <a:endParaRPr/>
            </a:p>
          </p:txBody>
        </p:sp>
        <p:sp>
          <p:nvSpPr>
            <p:cNvPr id="58" name="object 58"/>
            <p:cNvSpPr/>
            <p:nvPr/>
          </p:nvSpPr>
          <p:spPr>
            <a:xfrm>
              <a:off x="5581777" y="2970529"/>
              <a:ext cx="736739" cy="388620"/>
            </a:xfrm>
            <a:prstGeom prst="rect">
              <a:avLst/>
            </a:prstGeom>
            <a:blipFill>
              <a:blip r:embed="rId53" cstate="print"/>
              <a:stretch>
                <a:fillRect/>
              </a:stretch>
            </a:blipFill>
          </p:spPr>
          <p:txBody>
            <a:bodyPr wrap="square" lIns="0" tIns="0" rIns="0" bIns="0" rtlCol="0"/>
            <a:lstStyle/>
            <a:p>
              <a:endParaRPr/>
            </a:p>
          </p:txBody>
        </p:sp>
        <p:sp>
          <p:nvSpPr>
            <p:cNvPr id="59" name="object 59"/>
            <p:cNvSpPr/>
            <p:nvPr/>
          </p:nvSpPr>
          <p:spPr>
            <a:xfrm>
              <a:off x="6360540" y="2970529"/>
              <a:ext cx="1065110" cy="388620"/>
            </a:xfrm>
            <a:prstGeom prst="rect">
              <a:avLst/>
            </a:prstGeom>
            <a:blipFill>
              <a:blip r:embed="rId54" cstate="print"/>
              <a:stretch>
                <a:fillRect/>
              </a:stretch>
            </a:blipFill>
          </p:spPr>
          <p:txBody>
            <a:bodyPr wrap="square" lIns="0" tIns="0" rIns="0" bIns="0" rtlCol="0"/>
            <a:lstStyle/>
            <a:p>
              <a:endParaRPr/>
            </a:p>
          </p:txBody>
        </p:sp>
        <p:sp>
          <p:nvSpPr>
            <p:cNvPr id="60" name="object 60"/>
            <p:cNvSpPr/>
            <p:nvPr/>
          </p:nvSpPr>
          <p:spPr>
            <a:xfrm>
              <a:off x="7453630" y="2970529"/>
              <a:ext cx="1185329" cy="388620"/>
            </a:xfrm>
            <a:prstGeom prst="rect">
              <a:avLst/>
            </a:prstGeom>
            <a:blipFill>
              <a:blip r:embed="rId55" cstate="print"/>
              <a:stretch>
                <a:fillRect/>
              </a:stretch>
            </a:blipFill>
          </p:spPr>
          <p:txBody>
            <a:bodyPr wrap="square" lIns="0" tIns="0" rIns="0" bIns="0" rtlCol="0"/>
            <a:lstStyle/>
            <a:p>
              <a:endParaRPr/>
            </a:p>
          </p:txBody>
        </p:sp>
        <p:sp>
          <p:nvSpPr>
            <p:cNvPr id="61" name="object 61"/>
            <p:cNvSpPr/>
            <p:nvPr/>
          </p:nvSpPr>
          <p:spPr>
            <a:xfrm>
              <a:off x="8654542" y="2970529"/>
              <a:ext cx="195072" cy="388620"/>
            </a:xfrm>
            <a:prstGeom prst="rect">
              <a:avLst/>
            </a:prstGeom>
            <a:blipFill>
              <a:blip r:embed="rId28" cstate="print"/>
              <a:stretch>
                <a:fillRect/>
              </a:stretch>
            </a:blipFill>
          </p:spPr>
          <p:txBody>
            <a:bodyPr wrap="square" lIns="0" tIns="0" rIns="0" bIns="0" rtlCol="0"/>
            <a:lstStyle/>
            <a:p>
              <a:endParaRPr/>
            </a:p>
          </p:txBody>
        </p:sp>
        <p:sp>
          <p:nvSpPr>
            <p:cNvPr id="62" name="object 62"/>
            <p:cNvSpPr/>
            <p:nvPr/>
          </p:nvSpPr>
          <p:spPr>
            <a:xfrm>
              <a:off x="8752078" y="2970529"/>
              <a:ext cx="185927" cy="388620"/>
            </a:xfrm>
            <a:prstGeom prst="rect">
              <a:avLst/>
            </a:prstGeom>
            <a:blipFill>
              <a:blip r:embed="rId29" cstate="print"/>
              <a:stretch>
                <a:fillRect/>
              </a:stretch>
            </a:blipFill>
          </p:spPr>
          <p:txBody>
            <a:bodyPr wrap="square" lIns="0" tIns="0" rIns="0" bIns="0" rtlCol="0"/>
            <a:lstStyle/>
            <a:p>
              <a:endParaRPr/>
            </a:p>
          </p:txBody>
        </p:sp>
        <p:sp>
          <p:nvSpPr>
            <p:cNvPr id="63" name="object 63"/>
            <p:cNvSpPr/>
            <p:nvPr/>
          </p:nvSpPr>
          <p:spPr>
            <a:xfrm>
              <a:off x="8845042" y="2970529"/>
              <a:ext cx="608990" cy="388620"/>
            </a:xfrm>
            <a:prstGeom prst="rect">
              <a:avLst/>
            </a:prstGeom>
            <a:blipFill>
              <a:blip r:embed="rId56" cstate="print"/>
              <a:stretch>
                <a:fillRect/>
              </a:stretch>
            </a:blipFill>
          </p:spPr>
          <p:txBody>
            <a:bodyPr wrap="square" lIns="0" tIns="0" rIns="0" bIns="0" rtlCol="0"/>
            <a:lstStyle/>
            <a:p>
              <a:endParaRPr/>
            </a:p>
          </p:txBody>
        </p:sp>
        <p:sp>
          <p:nvSpPr>
            <p:cNvPr id="64" name="object 64"/>
            <p:cNvSpPr/>
            <p:nvPr/>
          </p:nvSpPr>
          <p:spPr>
            <a:xfrm>
              <a:off x="9486645" y="2970529"/>
              <a:ext cx="1073226" cy="388620"/>
            </a:xfrm>
            <a:prstGeom prst="rect">
              <a:avLst/>
            </a:prstGeom>
            <a:blipFill>
              <a:blip r:embed="rId57" cstate="print"/>
              <a:stretch>
                <a:fillRect/>
              </a:stretch>
            </a:blipFill>
          </p:spPr>
          <p:txBody>
            <a:bodyPr wrap="square" lIns="0" tIns="0" rIns="0" bIns="0" rtlCol="0"/>
            <a:lstStyle/>
            <a:p>
              <a:endParaRPr/>
            </a:p>
          </p:txBody>
        </p:sp>
        <p:sp>
          <p:nvSpPr>
            <p:cNvPr id="65" name="object 65"/>
            <p:cNvSpPr/>
            <p:nvPr/>
          </p:nvSpPr>
          <p:spPr>
            <a:xfrm>
              <a:off x="10596371" y="2970529"/>
              <a:ext cx="470916" cy="388620"/>
            </a:xfrm>
            <a:prstGeom prst="rect">
              <a:avLst/>
            </a:prstGeom>
            <a:blipFill>
              <a:blip r:embed="rId58" cstate="print"/>
              <a:stretch>
                <a:fillRect/>
              </a:stretch>
            </a:blipFill>
          </p:spPr>
          <p:txBody>
            <a:bodyPr wrap="square" lIns="0" tIns="0" rIns="0" bIns="0" rtlCol="0"/>
            <a:lstStyle/>
            <a:p>
              <a:endParaRPr/>
            </a:p>
          </p:txBody>
        </p:sp>
        <p:sp>
          <p:nvSpPr>
            <p:cNvPr id="66" name="object 66"/>
            <p:cNvSpPr/>
            <p:nvPr/>
          </p:nvSpPr>
          <p:spPr>
            <a:xfrm>
              <a:off x="992428" y="3264661"/>
              <a:ext cx="1399032" cy="388619"/>
            </a:xfrm>
            <a:prstGeom prst="rect">
              <a:avLst/>
            </a:prstGeom>
            <a:blipFill>
              <a:blip r:embed="rId59" cstate="print"/>
              <a:stretch>
                <a:fillRect/>
              </a:stretch>
            </a:blipFill>
          </p:spPr>
          <p:txBody>
            <a:bodyPr wrap="square" lIns="0" tIns="0" rIns="0" bIns="0" rtlCol="0"/>
            <a:lstStyle/>
            <a:p>
              <a:endParaRPr/>
            </a:p>
          </p:txBody>
        </p:sp>
        <p:sp>
          <p:nvSpPr>
            <p:cNvPr id="67" name="object 67"/>
            <p:cNvSpPr/>
            <p:nvPr/>
          </p:nvSpPr>
          <p:spPr>
            <a:xfrm>
              <a:off x="2327401" y="3264661"/>
              <a:ext cx="3329940" cy="388619"/>
            </a:xfrm>
            <a:prstGeom prst="rect">
              <a:avLst/>
            </a:prstGeom>
            <a:blipFill>
              <a:blip r:embed="rId60" cstate="print"/>
              <a:stretch>
                <a:fillRect/>
              </a:stretch>
            </a:blipFill>
          </p:spPr>
          <p:txBody>
            <a:bodyPr wrap="square" lIns="0" tIns="0" rIns="0" bIns="0" rtlCol="0"/>
            <a:lstStyle/>
            <a:p>
              <a:endParaRPr/>
            </a:p>
          </p:txBody>
        </p:sp>
        <p:sp>
          <p:nvSpPr>
            <p:cNvPr id="68" name="object 68"/>
            <p:cNvSpPr/>
            <p:nvPr/>
          </p:nvSpPr>
          <p:spPr>
            <a:xfrm>
              <a:off x="5557392" y="3264661"/>
              <a:ext cx="85344" cy="388619"/>
            </a:xfrm>
            <a:prstGeom prst="rect">
              <a:avLst/>
            </a:prstGeom>
            <a:blipFill>
              <a:blip r:embed="rId21" cstate="print"/>
              <a:stretch>
                <a:fillRect/>
              </a:stretch>
            </a:blipFill>
          </p:spPr>
          <p:txBody>
            <a:bodyPr wrap="square" lIns="0" tIns="0" rIns="0" bIns="0" rtlCol="0"/>
            <a:lstStyle/>
            <a:p>
              <a:endParaRPr/>
            </a:p>
          </p:txBody>
        </p:sp>
        <p:sp>
          <p:nvSpPr>
            <p:cNvPr id="69" name="object 69"/>
            <p:cNvSpPr/>
            <p:nvPr/>
          </p:nvSpPr>
          <p:spPr>
            <a:xfrm>
              <a:off x="5691504" y="3264661"/>
              <a:ext cx="400050" cy="388619"/>
            </a:xfrm>
            <a:prstGeom prst="rect">
              <a:avLst/>
            </a:prstGeom>
            <a:blipFill>
              <a:blip r:embed="rId61" cstate="print"/>
              <a:stretch>
                <a:fillRect/>
              </a:stretch>
            </a:blipFill>
          </p:spPr>
          <p:txBody>
            <a:bodyPr wrap="square" lIns="0" tIns="0" rIns="0" bIns="0" rtlCol="0"/>
            <a:lstStyle/>
            <a:p>
              <a:endParaRPr/>
            </a:p>
          </p:txBody>
        </p:sp>
        <p:sp>
          <p:nvSpPr>
            <p:cNvPr id="70" name="object 70"/>
            <p:cNvSpPr/>
            <p:nvPr/>
          </p:nvSpPr>
          <p:spPr>
            <a:xfrm>
              <a:off x="6049645" y="3264661"/>
              <a:ext cx="3095320" cy="388619"/>
            </a:xfrm>
            <a:prstGeom prst="rect">
              <a:avLst/>
            </a:prstGeom>
            <a:blipFill>
              <a:blip r:embed="rId62" cstate="print"/>
              <a:stretch>
                <a:fillRect/>
              </a:stretch>
            </a:blipFill>
          </p:spPr>
          <p:txBody>
            <a:bodyPr wrap="square" lIns="0" tIns="0" rIns="0" bIns="0" rtlCol="0"/>
            <a:lstStyle/>
            <a:p>
              <a:endParaRPr/>
            </a:p>
          </p:txBody>
        </p:sp>
        <p:sp>
          <p:nvSpPr>
            <p:cNvPr id="71" name="object 71"/>
            <p:cNvSpPr/>
            <p:nvPr/>
          </p:nvSpPr>
          <p:spPr>
            <a:xfrm>
              <a:off x="9082785" y="3264661"/>
              <a:ext cx="1327658" cy="388619"/>
            </a:xfrm>
            <a:prstGeom prst="rect">
              <a:avLst/>
            </a:prstGeom>
            <a:blipFill>
              <a:blip r:embed="rId63" cstate="print"/>
              <a:stretch>
                <a:fillRect/>
              </a:stretch>
            </a:blipFill>
          </p:spPr>
          <p:txBody>
            <a:bodyPr wrap="square" lIns="0" tIns="0" rIns="0" bIns="0" rtlCol="0"/>
            <a:lstStyle/>
            <a:p>
              <a:endParaRPr/>
            </a:p>
          </p:txBody>
        </p:sp>
        <p:sp>
          <p:nvSpPr>
            <p:cNvPr id="72" name="object 72"/>
            <p:cNvSpPr/>
            <p:nvPr/>
          </p:nvSpPr>
          <p:spPr>
            <a:xfrm>
              <a:off x="10312907" y="3264661"/>
              <a:ext cx="185927" cy="388619"/>
            </a:xfrm>
            <a:prstGeom prst="rect">
              <a:avLst/>
            </a:prstGeom>
            <a:blipFill>
              <a:blip r:embed="rId29" cstate="print"/>
              <a:stretch>
                <a:fillRect/>
              </a:stretch>
            </a:blipFill>
          </p:spPr>
          <p:txBody>
            <a:bodyPr wrap="square" lIns="0" tIns="0" rIns="0" bIns="0" rtlCol="0"/>
            <a:lstStyle/>
            <a:p>
              <a:endParaRPr/>
            </a:p>
          </p:txBody>
        </p:sp>
        <p:sp>
          <p:nvSpPr>
            <p:cNvPr id="73" name="object 73"/>
            <p:cNvSpPr/>
            <p:nvPr/>
          </p:nvSpPr>
          <p:spPr>
            <a:xfrm>
              <a:off x="10405871" y="3264661"/>
              <a:ext cx="605332" cy="388619"/>
            </a:xfrm>
            <a:prstGeom prst="rect">
              <a:avLst/>
            </a:prstGeom>
            <a:blipFill>
              <a:blip r:embed="rId64" cstate="print"/>
              <a:stretch>
                <a:fillRect/>
              </a:stretch>
            </a:blipFill>
          </p:spPr>
          <p:txBody>
            <a:bodyPr wrap="square" lIns="0" tIns="0" rIns="0" bIns="0" rtlCol="0"/>
            <a:lstStyle/>
            <a:p>
              <a:endParaRPr/>
            </a:p>
          </p:txBody>
        </p:sp>
        <p:sp>
          <p:nvSpPr>
            <p:cNvPr id="74" name="object 74"/>
            <p:cNvSpPr/>
            <p:nvPr/>
          </p:nvSpPr>
          <p:spPr>
            <a:xfrm>
              <a:off x="992428" y="3575558"/>
              <a:ext cx="1074572" cy="388620"/>
            </a:xfrm>
            <a:prstGeom prst="rect">
              <a:avLst/>
            </a:prstGeom>
            <a:blipFill>
              <a:blip r:embed="rId65" cstate="print"/>
              <a:stretch>
                <a:fillRect/>
              </a:stretch>
            </a:blipFill>
          </p:spPr>
          <p:txBody>
            <a:bodyPr wrap="square" lIns="0" tIns="0" rIns="0" bIns="0" rtlCol="0"/>
            <a:lstStyle/>
            <a:p>
              <a:endParaRPr/>
            </a:p>
          </p:txBody>
        </p:sp>
        <p:sp>
          <p:nvSpPr>
            <p:cNvPr id="75" name="object 75"/>
            <p:cNvSpPr/>
            <p:nvPr/>
          </p:nvSpPr>
          <p:spPr>
            <a:xfrm>
              <a:off x="2025650" y="3575558"/>
              <a:ext cx="470915" cy="388620"/>
            </a:xfrm>
            <a:prstGeom prst="rect">
              <a:avLst/>
            </a:prstGeom>
            <a:blipFill>
              <a:blip r:embed="rId58" cstate="print"/>
              <a:stretch>
                <a:fillRect/>
              </a:stretch>
            </a:blipFill>
          </p:spPr>
          <p:txBody>
            <a:bodyPr wrap="square" lIns="0" tIns="0" rIns="0" bIns="0" rtlCol="0"/>
            <a:lstStyle/>
            <a:p>
              <a:endParaRPr/>
            </a:p>
          </p:txBody>
        </p:sp>
        <p:sp>
          <p:nvSpPr>
            <p:cNvPr id="76" name="object 76"/>
            <p:cNvSpPr/>
            <p:nvPr/>
          </p:nvSpPr>
          <p:spPr>
            <a:xfrm>
              <a:off x="2399029" y="3575558"/>
              <a:ext cx="1399413" cy="388620"/>
            </a:xfrm>
            <a:prstGeom prst="rect">
              <a:avLst/>
            </a:prstGeom>
            <a:blipFill>
              <a:blip r:embed="rId59" cstate="print"/>
              <a:stretch>
                <a:fillRect/>
              </a:stretch>
            </a:blipFill>
          </p:spPr>
          <p:txBody>
            <a:bodyPr wrap="square" lIns="0" tIns="0" rIns="0" bIns="0" rtlCol="0"/>
            <a:lstStyle/>
            <a:p>
              <a:endParaRPr/>
            </a:p>
          </p:txBody>
        </p:sp>
        <p:sp>
          <p:nvSpPr>
            <p:cNvPr id="77" name="object 77"/>
            <p:cNvSpPr/>
            <p:nvPr/>
          </p:nvSpPr>
          <p:spPr>
            <a:xfrm>
              <a:off x="3702430" y="3575558"/>
              <a:ext cx="822083" cy="388620"/>
            </a:xfrm>
            <a:prstGeom prst="rect">
              <a:avLst/>
            </a:prstGeom>
            <a:blipFill>
              <a:blip r:embed="rId66" cstate="print"/>
              <a:stretch>
                <a:fillRect/>
              </a:stretch>
            </a:blipFill>
          </p:spPr>
          <p:txBody>
            <a:bodyPr wrap="square" lIns="0" tIns="0" rIns="0" bIns="0" rtlCol="0"/>
            <a:lstStyle/>
            <a:p>
              <a:endParaRPr/>
            </a:p>
          </p:txBody>
        </p:sp>
        <p:sp>
          <p:nvSpPr>
            <p:cNvPr id="78" name="object 78"/>
            <p:cNvSpPr/>
            <p:nvPr/>
          </p:nvSpPr>
          <p:spPr>
            <a:xfrm>
              <a:off x="4478146" y="3575558"/>
              <a:ext cx="2373121" cy="388620"/>
            </a:xfrm>
            <a:prstGeom prst="rect">
              <a:avLst/>
            </a:prstGeom>
            <a:blipFill>
              <a:blip r:embed="rId67" cstate="print"/>
              <a:stretch>
                <a:fillRect/>
              </a:stretch>
            </a:blipFill>
          </p:spPr>
          <p:txBody>
            <a:bodyPr wrap="square" lIns="0" tIns="0" rIns="0" bIns="0" rtlCol="0"/>
            <a:lstStyle/>
            <a:p>
              <a:endParaRPr/>
            </a:p>
          </p:txBody>
        </p:sp>
        <p:sp>
          <p:nvSpPr>
            <p:cNvPr id="79" name="object 79"/>
            <p:cNvSpPr/>
            <p:nvPr/>
          </p:nvSpPr>
          <p:spPr>
            <a:xfrm>
              <a:off x="6810120" y="3575558"/>
              <a:ext cx="808507" cy="388620"/>
            </a:xfrm>
            <a:prstGeom prst="rect">
              <a:avLst/>
            </a:prstGeom>
            <a:blipFill>
              <a:blip r:embed="rId68" cstate="print"/>
              <a:stretch>
                <a:fillRect/>
              </a:stretch>
            </a:blipFill>
          </p:spPr>
          <p:txBody>
            <a:bodyPr wrap="square" lIns="0" tIns="0" rIns="0" bIns="0" rtlCol="0"/>
            <a:lstStyle/>
            <a:p>
              <a:endParaRPr/>
            </a:p>
          </p:txBody>
        </p:sp>
        <p:sp>
          <p:nvSpPr>
            <p:cNvPr id="80" name="object 80"/>
            <p:cNvSpPr/>
            <p:nvPr/>
          </p:nvSpPr>
          <p:spPr>
            <a:xfrm>
              <a:off x="7575550" y="3575558"/>
              <a:ext cx="1974456" cy="388620"/>
            </a:xfrm>
            <a:prstGeom prst="rect">
              <a:avLst/>
            </a:prstGeom>
            <a:blipFill>
              <a:blip r:embed="rId69" cstate="print"/>
              <a:stretch>
                <a:fillRect/>
              </a:stretch>
            </a:blipFill>
          </p:spPr>
          <p:txBody>
            <a:bodyPr wrap="square" lIns="0" tIns="0" rIns="0" bIns="0" rtlCol="0"/>
            <a:lstStyle/>
            <a:p>
              <a:endParaRPr/>
            </a:p>
          </p:txBody>
        </p:sp>
        <p:sp>
          <p:nvSpPr>
            <p:cNvPr id="81" name="object 81"/>
            <p:cNvSpPr/>
            <p:nvPr/>
          </p:nvSpPr>
          <p:spPr>
            <a:xfrm>
              <a:off x="9511030" y="3575558"/>
              <a:ext cx="1147775" cy="388620"/>
            </a:xfrm>
            <a:prstGeom prst="rect">
              <a:avLst/>
            </a:prstGeom>
            <a:blipFill>
              <a:blip r:embed="rId70" cstate="print"/>
              <a:stretch>
                <a:fillRect/>
              </a:stretch>
            </a:blipFill>
          </p:spPr>
          <p:txBody>
            <a:bodyPr wrap="square" lIns="0" tIns="0" rIns="0" bIns="0" rtlCol="0"/>
            <a:lstStyle/>
            <a:p>
              <a:endParaRPr/>
            </a:p>
          </p:txBody>
        </p:sp>
        <p:sp>
          <p:nvSpPr>
            <p:cNvPr id="82" name="object 82"/>
            <p:cNvSpPr/>
            <p:nvPr/>
          </p:nvSpPr>
          <p:spPr>
            <a:xfrm>
              <a:off x="10570464" y="3575558"/>
              <a:ext cx="115824" cy="388620"/>
            </a:xfrm>
            <a:prstGeom prst="rect">
              <a:avLst/>
            </a:prstGeom>
            <a:blipFill>
              <a:blip r:embed="rId41" cstate="print"/>
              <a:stretch>
                <a:fillRect/>
              </a:stretch>
            </a:blipFill>
          </p:spPr>
          <p:txBody>
            <a:bodyPr wrap="square" lIns="0" tIns="0" rIns="0" bIns="0" rtlCol="0"/>
            <a:lstStyle/>
            <a:p>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OEM\Desktop\bilimsel araştırma projeleri\BİLİMSEL YÖNTE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04800"/>
            <a:ext cx="5410200" cy="6349979"/>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76200" y="1371600"/>
            <a:ext cx="3200400" cy="1754326"/>
          </a:xfrm>
          <a:prstGeom prst="rect">
            <a:avLst/>
          </a:prstGeom>
          <a:noFill/>
        </p:spPr>
        <p:txBody>
          <a:bodyPr wrap="square" rtlCol="0">
            <a:spAutoFit/>
          </a:bodyPr>
          <a:lstStyle/>
          <a:p>
            <a:pPr algn="ctr"/>
            <a:r>
              <a:rPr lang="tr-TR" sz="3600" b="1" dirty="0">
                <a:solidFill>
                  <a:srgbClr val="C00000"/>
                </a:solidFill>
                <a:latin typeface="Times New Roman" panose="02020603050405020304" pitchFamily="18" charset="0"/>
                <a:cs typeface="Times New Roman" panose="02020603050405020304" pitchFamily="18" charset="0"/>
              </a:rPr>
              <a:t>Bilimsel </a:t>
            </a:r>
            <a:br>
              <a:rPr lang="tr-TR" sz="3600" b="1" dirty="0">
                <a:solidFill>
                  <a:srgbClr val="C00000"/>
                </a:solidFill>
                <a:latin typeface="Times New Roman" panose="02020603050405020304" pitchFamily="18" charset="0"/>
                <a:cs typeface="Times New Roman" panose="02020603050405020304" pitchFamily="18" charset="0"/>
              </a:rPr>
            </a:br>
            <a:r>
              <a:rPr lang="tr-TR" sz="3600" b="1" dirty="0">
                <a:solidFill>
                  <a:srgbClr val="C00000"/>
                </a:solidFill>
                <a:latin typeface="Times New Roman" panose="02020603050405020304" pitchFamily="18" charset="0"/>
                <a:cs typeface="Times New Roman" panose="02020603050405020304" pitchFamily="18" charset="0"/>
              </a:rPr>
              <a:t>Araştırma </a:t>
            </a:r>
            <a:br>
              <a:rPr lang="tr-TR" sz="3600" b="1" dirty="0">
                <a:solidFill>
                  <a:srgbClr val="C00000"/>
                </a:solidFill>
                <a:latin typeface="Times New Roman" panose="02020603050405020304" pitchFamily="18" charset="0"/>
                <a:cs typeface="Times New Roman" panose="02020603050405020304" pitchFamily="18" charset="0"/>
              </a:rPr>
            </a:br>
            <a:r>
              <a:rPr lang="tr-TR" sz="3600" b="1" dirty="0">
                <a:solidFill>
                  <a:srgbClr val="C00000"/>
                </a:solidFill>
                <a:latin typeface="Times New Roman" panose="02020603050405020304" pitchFamily="18" charset="0"/>
                <a:cs typeface="Times New Roman" panose="02020603050405020304" pitchFamily="18" charset="0"/>
              </a:rPr>
              <a:t>Süreci </a:t>
            </a:r>
          </a:p>
        </p:txBody>
      </p:sp>
    </p:spTree>
    <p:extLst>
      <p:ext uri="{BB962C8B-B14F-4D97-AF65-F5344CB8AC3E}">
        <p14:creationId xmlns:p14="http://schemas.microsoft.com/office/powerpoint/2010/main" val="14381405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OEM\Desktop\bilimsel araştırma projeleri\FİKİ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221688"/>
            <a:ext cx="11894911" cy="6255312"/>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5943600" y="1295400"/>
            <a:ext cx="39624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716605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OEM\Desktop\bilimsel araştırma projeleri\GENELDEN ÖZELE KONU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89886"/>
            <a:ext cx="7460404" cy="29493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OEM\Desktop\bilimsel araştırma projeleri\GENELDEN ÖZELE KONU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939212"/>
            <a:ext cx="6621087" cy="2468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9980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OEM\Desktop\bilimsel araştırma projeleri\ÖZGÜN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24" y="-24938"/>
            <a:ext cx="7004308" cy="354096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C:\Users\OEM\Desktop\bilimsel araştırma projeleri\ÖZGÜNLÜK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8678" y="3276600"/>
            <a:ext cx="8360230" cy="3567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0305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Metin kutusu 5"/>
          <p:cNvSpPr txBox="1"/>
          <p:nvPr/>
        </p:nvSpPr>
        <p:spPr>
          <a:xfrm>
            <a:off x="1184624" y="584955"/>
            <a:ext cx="9325841" cy="5816977"/>
          </a:xfrm>
          <a:prstGeom prst="rect">
            <a:avLst/>
          </a:prstGeom>
          <a:noFill/>
        </p:spPr>
        <p:txBody>
          <a:bodyPr wrap="square" rtlCol="0">
            <a:spAutoFit/>
          </a:bodyPr>
          <a:lstStyle/>
          <a:p>
            <a:pPr algn="ctr"/>
            <a:r>
              <a:rPr lang="tr-TR" sz="3200" b="1" dirty="0">
                <a:latin typeface="Times New Roman" panose="02020603050405020304" pitchFamily="18" charset="0"/>
                <a:cs typeface="Times New Roman" panose="02020603050405020304" pitchFamily="18" charset="0"/>
              </a:rPr>
              <a:t>KATILIMLARINIZ İÇİN TEŞEKKÜR EDERİZ.</a:t>
            </a:r>
          </a:p>
          <a:p>
            <a:pPr algn="ctr"/>
            <a:endParaRPr lang="tr-TR" sz="3200" b="1" dirty="0">
              <a:latin typeface="Times New Roman" panose="02020603050405020304" pitchFamily="18" charset="0"/>
              <a:cs typeface="Times New Roman" panose="02020603050405020304" pitchFamily="18" charset="0"/>
            </a:endParaRPr>
          </a:p>
          <a:p>
            <a:pPr algn="ctr"/>
            <a:r>
              <a:rPr lang="tr-TR" sz="3200" b="1" dirty="0">
                <a:latin typeface="Times New Roman" panose="02020603050405020304" pitchFamily="18" charset="0"/>
                <a:cs typeface="Times New Roman" panose="02020603050405020304" pitchFamily="18" charset="0"/>
              </a:rPr>
              <a:t>PROJELERİNİZDE BAŞARILAR DİLERİZ.</a:t>
            </a:r>
          </a:p>
          <a:p>
            <a:pPr algn="ctr"/>
            <a:endParaRPr lang="tr-TR" sz="3200" b="1" dirty="0">
              <a:latin typeface="Times New Roman" panose="02020603050405020304" pitchFamily="18" charset="0"/>
              <a:cs typeface="Times New Roman" panose="02020603050405020304" pitchFamily="18" charset="0"/>
            </a:endParaRPr>
          </a:p>
          <a:p>
            <a:pPr algn="ctr"/>
            <a:endParaRPr lang="tr-TR" sz="2400" b="1" dirty="0">
              <a:latin typeface="Times New Roman" panose="02020603050405020304" pitchFamily="18" charset="0"/>
              <a:cs typeface="Times New Roman" panose="02020603050405020304" pitchFamily="18" charset="0"/>
            </a:endParaRPr>
          </a:p>
          <a:p>
            <a:pPr algn="ctr"/>
            <a:r>
              <a:rPr lang="tr-TR" sz="2400" b="1" dirty="0">
                <a:latin typeface="Times New Roman" panose="02020603050405020304" pitchFamily="18" charset="0"/>
                <a:cs typeface="Times New Roman" panose="02020603050405020304" pitchFamily="18" charset="0"/>
              </a:rPr>
              <a:t>İLETİŞİM </a:t>
            </a:r>
          </a:p>
          <a:p>
            <a:pPr algn="ctr"/>
            <a:r>
              <a:rPr lang="tr-TR" sz="2400" b="1" dirty="0">
                <a:latin typeface="Times New Roman" panose="02020603050405020304" pitchFamily="18" charset="0"/>
                <a:cs typeface="Times New Roman" panose="02020603050405020304" pitchFamily="18" charset="0"/>
              </a:rPr>
              <a:t> </a:t>
            </a:r>
            <a:r>
              <a:rPr lang="tr-TR" sz="3200" b="1" dirty="0">
                <a:latin typeface="Times New Roman" panose="02020603050405020304" pitchFamily="18" charset="0"/>
                <a:cs typeface="Times New Roman" panose="02020603050405020304" pitchFamily="18" charset="0"/>
              </a:rPr>
              <a:t>arge20tubitak@gmail.com</a:t>
            </a:r>
          </a:p>
          <a:p>
            <a:pPr algn="ctr"/>
            <a:endParaRPr lang="tr-TR" sz="3200" b="1" dirty="0">
              <a:latin typeface="Times New Roman" panose="02020603050405020304" pitchFamily="18" charset="0"/>
              <a:cs typeface="Times New Roman" panose="02020603050405020304" pitchFamily="18" charset="0"/>
            </a:endParaRPr>
          </a:p>
          <a:p>
            <a:pPr algn="ctr"/>
            <a:endParaRPr lang="tr-TR" sz="3200" b="1" dirty="0">
              <a:latin typeface="Times New Roman" panose="02020603050405020304" pitchFamily="18" charset="0"/>
              <a:cs typeface="Times New Roman" panose="02020603050405020304" pitchFamily="18" charset="0"/>
            </a:endParaRPr>
          </a:p>
          <a:p>
            <a:pPr algn="ctr"/>
            <a:endParaRPr lang="tr-TR" sz="2000" b="1" dirty="0">
              <a:solidFill>
                <a:srgbClr val="C00000"/>
              </a:solidFill>
              <a:latin typeface="Times New Roman" panose="02020603050405020304" pitchFamily="18" charset="0"/>
              <a:cs typeface="Times New Roman" panose="02020603050405020304" pitchFamily="18" charset="0"/>
            </a:endParaRPr>
          </a:p>
          <a:p>
            <a:pPr algn="ctr"/>
            <a:endParaRPr lang="tr-TR" sz="2000" b="1" dirty="0">
              <a:solidFill>
                <a:srgbClr val="C00000"/>
              </a:solidFill>
              <a:latin typeface="Times New Roman" panose="02020603050405020304" pitchFamily="18" charset="0"/>
              <a:cs typeface="Times New Roman" panose="02020603050405020304" pitchFamily="18" charset="0"/>
            </a:endParaRPr>
          </a:p>
          <a:p>
            <a:pPr algn="ctr"/>
            <a:endParaRPr lang="tr-TR" sz="2000" b="1" dirty="0">
              <a:solidFill>
                <a:srgbClr val="C00000"/>
              </a:solidFill>
              <a:latin typeface="Times New Roman" panose="02020603050405020304" pitchFamily="18" charset="0"/>
              <a:cs typeface="Times New Roman" panose="02020603050405020304" pitchFamily="18" charset="0"/>
            </a:endParaRPr>
          </a:p>
          <a:p>
            <a:pPr algn="ctr"/>
            <a:endParaRPr lang="tr-TR" sz="2000" b="1" dirty="0">
              <a:solidFill>
                <a:srgbClr val="C00000"/>
              </a:solidFill>
              <a:latin typeface="Times New Roman" panose="02020603050405020304" pitchFamily="18" charset="0"/>
              <a:cs typeface="Times New Roman" panose="02020603050405020304" pitchFamily="18" charset="0"/>
            </a:endParaRPr>
          </a:p>
          <a:p>
            <a:pPr algn="ctr"/>
            <a:r>
              <a:rPr lang="tr-TR" sz="2000" b="1" dirty="0">
                <a:solidFill>
                  <a:srgbClr val="C00000"/>
                </a:solidFill>
                <a:latin typeface="Times New Roman" panose="02020603050405020304" pitchFamily="18" charset="0"/>
                <a:cs typeface="Times New Roman" panose="02020603050405020304" pitchFamily="18" charset="0"/>
              </a:rPr>
              <a:t>DENİZLİ İL MİLLİ EĞİTİM MÜDÜRLÜĞÜ</a:t>
            </a:r>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3840" y="3775720"/>
            <a:ext cx="2133600" cy="2761130"/>
          </a:xfrm>
          <a:prstGeom prst="rect">
            <a:avLst/>
          </a:prstGeom>
        </p:spPr>
      </p:pic>
      <p:sp>
        <p:nvSpPr>
          <p:cNvPr id="3" name="Sol Sağ Ok 2"/>
          <p:cNvSpPr/>
          <p:nvPr/>
        </p:nvSpPr>
        <p:spPr>
          <a:xfrm>
            <a:off x="2685245" y="2286000"/>
            <a:ext cx="6324600" cy="2286000"/>
          </a:xfrm>
          <a:prstGeom prst="leftRightArrow">
            <a:avLst/>
          </a:prstGeom>
          <a:noFill/>
          <a:ln>
            <a:solidFill>
              <a:srgbClr val="C0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524000"/>
            <a:ext cx="11419798" cy="4856967"/>
          </a:xfrm>
          <a:prstGeom prst="rect">
            <a:avLst/>
          </a:prstGeom>
        </p:spPr>
      </p:pic>
      <p:sp>
        <p:nvSpPr>
          <p:cNvPr id="3" name="Metin kutusu 2"/>
          <p:cNvSpPr txBox="1"/>
          <p:nvPr/>
        </p:nvSpPr>
        <p:spPr>
          <a:xfrm>
            <a:off x="2732998" y="657755"/>
            <a:ext cx="6715802" cy="584775"/>
          </a:xfrm>
          <a:prstGeom prst="rect">
            <a:avLst/>
          </a:prstGeom>
          <a:noFill/>
        </p:spPr>
        <p:txBody>
          <a:bodyPr wrap="square" rtlCol="0">
            <a:spAutoFit/>
          </a:bodyPr>
          <a:lstStyle/>
          <a:p>
            <a:r>
              <a:rPr lang="tr-TR" sz="3200" b="1" dirty="0">
                <a:solidFill>
                  <a:srgbClr val="C00000"/>
                </a:solidFill>
                <a:latin typeface="Times New Roman" panose="02020603050405020304" pitchFamily="18" charset="0"/>
                <a:cs typeface="Times New Roman" panose="02020603050405020304" pitchFamily="18" charset="0"/>
              </a:rPr>
              <a:t>LİSELER İÇİN SÜREÇ HARİTASI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828800"/>
            <a:ext cx="11856234" cy="4572000"/>
          </a:xfrm>
          <a:prstGeom prst="rect">
            <a:avLst/>
          </a:prstGeom>
        </p:spPr>
      </p:pic>
      <p:sp>
        <p:nvSpPr>
          <p:cNvPr id="5" name="Metin kutusu 4"/>
          <p:cNvSpPr txBox="1"/>
          <p:nvPr/>
        </p:nvSpPr>
        <p:spPr>
          <a:xfrm>
            <a:off x="2209800" y="743148"/>
            <a:ext cx="8153400" cy="584775"/>
          </a:xfrm>
          <a:prstGeom prst="rect">
            <a:avLst/>
          </a:prstGeom>
          <a:noFill/>
        </p:spPr>
        <p:txBody>
          <a:bodyPr wrap="square" rtlCol="0">
            <a:spAutoFit/>
          </a:bodyPr>
          <a:lstStyle/>
          <a:p>
            <a:r>
              <a:rPr lang="tr-TR" sz="3200" b="1" dirty="0">
                <a:solidFill>
                  <a:srgbClr val="C00000"/>
                </a:solidFill>
                <a:latin typeface="Times New Roman" panose="02020603050405020304" pitchFamily="18" charset="0"/>
                <a:cs typeface="Times New Roman" panose="02020603050405020304" pitchFamily="18" charset="0"/>
              </a:rPr>
              <a:t>ORTAOKULLAR  İÇİN SÜREÇ HARİTASI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84" y="2033392"/>
            <a:ext cx="12481763" cy="4367408"/>
          </a:xfrm>
          <a:prstGeom prst="rect">
            <a:avLst/>
          </a:prstGeom>
        </p:spPr>
      </p:pic>
      <p:sp>
        <p:nvSpPr>
          <p:cNvPr id="3" name="Metin kutusu 2"/>
          <p:cNvSpPr txBox="1"/>
          <p:nvPr/>
        </p:nvSpPr>
        <p:spPr>
          <a:xfrm>
            <a:off x="762000" y="978187"/>
            <a:ext cx="11963399" cy="584775"/>
          </a:xfrm>
          <a:prstGeom prst="rect">
            <a:avLst/>
          </a:prstGeom>
          <a:noFill/>
        </p:spPr>
        <p:txBody>
          <a:bodyPr wrap="square" rtlCol="0">
            <a:spAutoFit/>
          </a:bodyPr>
          <a:lstStyle/>
          <a:p>
            <a:r>
              <a:rPr lang="tr-TR" sz="3200" b="1" dirty="0">
                <a:solidFill>
                  <a:srgbClr val="C00000"/>
                </a:solidFill>
                <a:latin typeface="Times New Roman" panose="02020603050405020304" pitchFamily="18" charset="0"/>
                <a:cs typeface="Times New Roman" panose="02020603050405020304" pitchFamily="18" charset="0"/>
              </a:rPr>
              <a:t>LİSELER İÇİN KUTUP  PROJELERİ SÜREÇ HARİTASI</a:t>
            </a:r>
          </a:p>
        </p:txBody>
      </p:sp>
    </p:spTree>
    <p:extLst>
      <p:ext uri="{BB962C8B-B14F-4D97-AF65-F5344CB8AC3E}">
        <p14:creationId xmlns:p14="http://schemas.microsoft.com/office/powerpoint/2010/main" val="3733366003"/>
      </p:ext>
    </p:extLst>
  </p:cSld>
  <p:clrMapOvr>
    <a:masterClrMapping/>
  </p:clrMapOvr>
</p:sld>
</file>

<file path=ppt/theme/theme1.xml><?xml version="1.0" encoding="utf-8"?>
<a:theme xmlns:a="http://schemas.openxmlformats.org/drawingml/2006/main" name="Damla">
  <a:themeElements>
    <a:clrScheme name="Damla">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aml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l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TM04033925[[fn=Damla]]</Template>
  <TotalTime>781</TotalTime>
  <Words>756</Words>
  <Application>Microsoft Office PowerPoint</Application>
  <PresentationFormat>Geniş ekran</PresentationFormat>
  <Paragraphs>160</Paragraphs>
  <Slides>67</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67</vt:i4>
      </vt:variant>
    </vt:vector>
  </HeadingPairs>
  <TitlesOfParts>
    <vt:vector size="73" baseType="lpstr">
      <vt:lpstr>Arial</vt:lpstr>
      <vt:lpstr>Calibri</vt:lpstr>
      <vt:lpstr>Symbol</vt:lpstr>
      <vt:lpstr>Times New Roman</vt:lpstr>
      <vt:lpstr>Tw Cen MT</vt:lpstr>
      <vt:lpstr>Damla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hp1</dc:creator>
  <cp:lastModifiedBy>Çağlar Akçay</cp:lastModifiedBy>
  <cp:revision>77</cp:revision>
  <dcterms:created xsi:type="dcterms:W3CDTF">2019-12-16T07:10:21Z</dcterms:created>
  <dcterms:modified xsi:type="dcterms:W3CDTF">2021-12-20T13:11:05Z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2019-12-13T00:00:00Z</vt:filetime>
  </property>
  <property fmtid="{D5CDD505-2E9C-101B-9397-08002B2CF9AE}" pid="3" name="Creator">
    <vt:lpwstr>Microsoft® PowerPoint® 2016</vt:lpwstr>
  </property>
  <property fmtid="{D5CDD505-2E9C-101B-9397-08002B2CF9AE}" pid="4" name="LastSaved">
    <vt:filetime>2019-12-16T00:00:00Z</vt:filetime>
  </property>
</Properties>
</file>